
<file path=[Content_Types].xml><?xml version="1.0" encoding="utf-8"?>
<Types xmlns="http://schemas.openxmlformats.org/package/2006/content-types">
  <Default Extension="xml" ContentType="application/xml"/>
  <Default Extension="jpeg" ContentType="image/jpeg"/>
  <Default Extension="mp3" ContentType="audio/unknown"/>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8"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5" autoAdjust="0"/>
    <p:restoredTop sz="94660"/>
  </p:normalViewPr>
  <p:slideViewPr>
    <p:cSldViewPr>
      <p:cViewPr>
        <p:scale>
          <a:sx n="91" d="100"/>
          <a:sy n="91" d="100"/>
        </p:scale>
        <p:origin x="-624" y="-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1FE036-1596-0343-A372-671CFFED0F7B}" type="datetimeFigureOut">
              <a:rPr lang="en-US" smtClean="0"/>
              <a:t>5/2/17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84C07-E359-EC46-B131-882C57C52917}" type="slidenum">
              <a:rPr lang="en-US" smtClean="0"/>
              <a:t>‹#›</a:t>
            </a:fld>
            <a:endParaRPr lang="en-US"/>
          </a:p>
        </p:txBody>
      </p:sp>
    </p:spTree>
    <p:extLst>
      <p:ext uri="{BB962C8B-B14F-4D97-AF65-F5344CB8AC3E}">
        <p14:creationId xmlns:p14="http://schemas.microsoft.com/office/powerpoint/2010/main" val="143660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84C07-E359-EC46-B131-882C57C52917}" type="slidenum">
              <a:rPr lang="en-US" smtClean="0"/>
              <a:t>1</a:t>
            </a:fld>
            <a:endParaRPr lang="en-US"/>
          </a:p>
        </p:txBody>
      </p:sp>
    </p:spTree>
    <p:extLst>
      <p:ext uri="{BB962C8B-B14F-4D97-AF65-F5344CB8AC3E}">
        <p14:creationId xmlns:p14="http://schemas.microsoft.com/office/powerpoint/2010/main" val="4075252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tx1">
                <a:lumMod val="75000"/>
                <a:lumOff val="25000"/>
              </a:schemeClr>
            </a:gs>
            <a:gs pos="100000">
              <a:schemeClr val="bg1">
                <a:lumMod val="5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a:p>
        </p:txBody>
      </p:sp>
      <p:pic>
        <p:nvPicPr>
          <p:cNvPr id="7" name="game board">
            <a:hlinkClick r:id="" action="ppaction://hlinkshowjump?jump=previous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33660099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a:p>
        </p:txBody>
      </p:sp>
    </p:spTree>
    <p:extLst>
      <p:ext uri="{BB962C8B-B14F-4D97-AF65-F5344CB8AC3E}">
        <p14:creationId xmlns:p14="http://schemas.microsoft.com/office/powerpoint/2010/main" val="413576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a:p>
        </p:txBody>
      </p:sp>
    </p:spTree>
    <p:extLst>
      <p:ext uri="{BB962C8B-B14F-4D97-AF65-F5344CB8AC3E}">
        <p14:creationId xmlns:p14="http://schemas.microsoft.com/office/powerpoint/2010/main" val="3917918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a:p>
        </p:txBody>
      </p:sp>
    </p:spTree>
    <p:extLst>
      <p:ext uri="{BB962C8B-B14F-4D97-AF65-F5344CB8AC3E}">
        <p14:creationId xmlns:p14="http://schemas.microsoft.com/office/powerpoint/2010/main" val="407268080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4C3AF-0168-4A67-8860-94B1B6A8411D}" type="datetimeFigureOut">
              <a:rPr lang="en-US" smtClean="0"/>
              <a:pPr/>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a:p>
        </p:txBody>
      </p:sp>
    </p:spTree>
    <p:extLst>
      <p:ext uri="{BB962C8B-B14F-4D97-AF65-F5344CB8AC3E}">
        <p14:creationId xmlns:p14="http://schemas.microsoft.com/office/powerpoint/2010/main" val="200338271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44C3AF-0168-4A67-8860-94B1B6A8411D}" type="datetimeFigureOut">
              <a:rPr lang="en-US" smtClean="0"/>
              <a:pPr/>
              <a:t>5/2/17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a:p>
        </p:txBody>
      </p:sp>
    </p:spTree>
    <p:extLst>
      <p:ext uri="{BB962C8B-B14F-4D97-AF65-F5344CB8AC3E}">
        <p14:creationId xmlns:p14="http://schemas.microsoft.com/office/powerpoint/2010/main" val="227557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44C3AF-0168-4A67-8860-94B1B6A8411D}" type="datetimeFigureOut">
              <a:rPr lang="en-US" smtClean="0"/>
              <a:pPr/>
              <a:t>5/2/17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A4C1A4-A7AC-4B88-8D40-0C513E59CAAB}" type="slidenum">
              <a:rPr lang="en-US" smtClean="0"/>
              <a:pPr/>
              <a:t>‹#›</a:t>
            </a:fld>
            <a:endParaRPr lang="en-US"/>
          </a:p>
        </p:txBody>
      </p:sp>
    </p:spTree>
    <p:extLst>
      <p:ext uri="{BB962C8B-B14F-4D97-AF65-F5344CB8AC3E}">
        <p14:creationId xmlns:p14="http://schemas.microsoft.com/office/powerpoint/2010/main" val="167753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44C3AF-0168-4A67-8860-94B1B6A8411D}" type="datetimeFigureOut">
              <a:rPr lang="en-US" smtClean="0"/>
              <a:pPr/>
              <a:t>5/2/17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A4C1A4-A7AC-4B88-8D40-0C513E59CAAB}" type="slidenum">
              <a:rPr lang="en-US" smtClean="0"/>
              <a:pPr/>
              <a:t>‹#›</a:t>
            </a:fld>
            <a:endParaRPr lang="en-US"/>
          </a:p>
        </p:txBody>
      </p:sp>
    </p:spTree>
    <p:extLst>
      <p:ext uri="{BB962C8B-B14F-4D97-AF65-F5344CB8AC3E}">
        <p14:creationId xmlns:p14="http://schemas.microsoft.com/office/powerpoint/2010/main" val="302742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4C3AF-0168-4A67-8860-94B1B6A8411D}" type="datetimeFigureOut">
              <a:rPr lang="en-US" smtClean="0"/>
              <a:pPr/>
              <a:t>5/2/17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A4C1A4-A7AC-4B88-8D40-0C513E59CAAB}" type="slidenum">
              <a:rPr lang="en-US" smtClean="0"/>
              <a:pPr/>
              <a:t>‹#›</a:t>
            </a:fld>
            <a:endParaRPr lang="en-US"/>
          </a:p>
        </p:txBody>
      </p:sp>
    </p:spTree>
    <p:extLst>
      <p:ext uri="{BB962C8B-B14F-4D97-AF65-F5344CB8AC3E}">
        <p14:creationId xmlns:p14="http://schemas.microsoft.com/office/powerpoint/2010/main" val="358013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C3AF-0168-4A67-8860-94B1B6A8411D}" type="datetimeFigureOut">
              <a:rPr lang="en-US" smtClean="0"/>
              <a:pPr/>
              <a:t>5/2/17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a:p>
        </p:txBody>
      </p:sp>
    </p:spTree>
    <p:extLst>
      <p:ext uri="{BB962C8B-B14F-4D97-AF65-F5344CB8AC3E}">
        <p14:creationId xmlns:p14="http://schemas.microsoft.com/office/powerpoint/2010/main" val="329629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C3AF-0168-4A67-8860-94B1B6A8411D}" type="datetimeFigureOut">
              <a:rPr lang="en-US" smtClean="0"/>
              <a:pPr/>
              <a:t>5/2/17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a:p>
        </p:txBody>
      </p:sp>
    </p:spTree>
    <p:extLst>
      <p:ext uri="{BB962C8B-B14F-4D97-AF65-F5344CB8AC3E}">
        <p14:creationId xmlns:p14="http://schemas.microsoft.com/office/powerpoint/2010/main" val="7485017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100000">
              <a:schemeClr val="bg1">
                <a:lumMod val="50000"/>
              </a:schemeClr>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4C3AF-0168-4A67-8860-94B1B6A8411D}" type="datetimeFigureOut">
              <a:rPr lang="en-US" smtClean="0"/>
              <a:pPr/>
              <a:t>5/2/17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4C1A4-A7AC-4B88-8D40-0C513E59CAAB}" type="slidenum">
              <a:rPr lang="en-US" smtClean="0"/>
              <a:pPr/>
              <a:t>‹#›</a:t>
            </a:fld>
            <a:endParaRPr lang="en-US"/>
          </a:p>
        </p:txBody>
      </p:sp>
      <p:pic>
        <p:nvPicPr>
          <p:cNvPr id="7" name="game board">
            <a:hlinkClick r:id="" action="ppaction://hlinkshowjump?jump=previousslide"/>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2993627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 Target="slide50.xml"/><Relationship Id="rId20" Type="http://schemas.openxmlformats.org/officeDocument/2006/relationships/slide" Target="slide28.xml"/><Relationship Id="rId21" Type="http://schemas.openxmlformats.org/officeDocument/2006/relationships/slide" Target="slide26.xml"/><Relationship Id="rId22" Type="http://schemas.openxmlformats.org/officeDocument/2006/relationships/slide" Target="slide24.xml"/><Relationship Id="rId23" Type="http://schemas.openxmlformats.org/officeDocument/2006/relationships/slide" Target="slide22.xml"/><Relationship Id="rId24" Type="http://schemas.openxmlformats.org/officeDocument/2006/relationships/slide" Target="slide20.xml"/><Relationship Id="rId25" Type="http://schemas.openxmlformats.org/officeDocument/2006/relationships/slide" Target="slide18.xml"/><Relationship Id="rId26" Type="http://schemas.openxmlformats.org/officeDocument/2006/relationships/slide" Target="slide16.xml"/><Relationship Id="rId27" Type="http://schemas.openxmlformats.org/officeDocument/2006/relationships/slide" Target="slide14.xml"/><Relationship Id="rId28" Type="http://schemas.openxmlformats.org/officeDocument/2006/relationships/slide" Target="slide12.xml"/><Relationship Id="rId29" Type="http://schemas.openxmlformats.org/officeDocument/2006/relationships/slide" Target="slide10.xml"/><Relationship Id="rId30" Type="http://schemas.openxmlformats.org/officeDocument/2006/relationships/slide" Target="slide8.xml"/><Relationship Id="rId31" Type="http://schemas.openxmlformats.org/officeDocument/2006/relationships/slide" Target="slide6.xml"/><Relationship Id="rId32" Type="http://schemas.openxmlformats.org/officeDocument/2006/relationships/slide" Target="slide4.xml"/><Relationship Id="rId10" Type="http://schemas.openxmlformats.org/officeDocument/2006/relationships/slide" Target="slide48.xml"/><Relationship Id="rId11" Type="http://schemas.openxmlformats.org/officeDocument/2006/relationships/slide" Target="slide46.xml"/><Relationship Id="rId12" Type="http://schemas.openxmlformats.org/officeDocument/2006/relationships/slide" Target="slide44.xml"/><Relationship Id="rId13" Type="http://schemas.openxmlformats.org/officeDocument/2006/relationships/slide" Target="slide42.xml"/><Relationship Id="rId14" Type="http://schemas.openxmlformats.org/officeDocument/2006/relationships/slide" Target="slide40.xml"/><Relationship Id="rId15" Type="http://schemas.openxmlformats.org/officeDocument/2006/relationships/slide" Target="slide38.xml"/><Relationship Id="rId16" Type="http://schemas.openxmlformats.org/officeDocument/2006/relationships/slide" Target="slide36.xml"/><Relationship Id="rId17" Type="http://schemas.openxmlformats.org/officeDocument/2006/relationships/slide" Target="slide34.xml"/><Relationship Id="rId18" Type="http://schemas.openxmlformats.org/officeDocument/2006/relationships/slide" Target="slide32.xml"/><Relationship Id="rId19" Type="http://schemas.openxmlformats.org/officeDocument/2006/relationships/slide" Target="slide30.xm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slide2.xml"/><Relationship Id="rId4" Type="http://schemas.openxmlformats.org/officeDocument/2006/relationships/slide" Target="slide60.xml"/><Relationship Id="rId5" Type="http://schemas.openxmlformats.org/officeDocument/2006/relationships/slide" Target="slide58.xml"/><Relationship Id="rId6" Type="http://schemas.openxmlformats.org/officeDocument/2006/relationships/slide" Target="slide56.xml"/><Relationship Id="rId7" Type="http://schemas.openxmlformats.org/officeDocument/2006/relationships/slide" Target="slide54.xml"/><Relationship Id="rId8" Type="http://schemas.openxmlformats.org/officeDocument/2006/relationships/slide" Target="slide5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11.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13.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15.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17.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19.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3.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21.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23.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25.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27.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29.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31.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33.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35.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37.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39.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5.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41.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43.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45.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47.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49.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51.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53.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55.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57.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59.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7.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61.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9.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100000">
              <a:schemeClr val="bg1">
                <a:lumMod val="50000"/>
              </a:schemeClr>
            </a:gs>
          </a:gsLst>
          <a:lin ang="5400000" scaled="0"/>
        </a:gradFill>
        <a:effectLst/>
      </p:bgPr>
    </p:bg>
    <p:spTree>
      <p:nvGrpSpPr>
        <p:cNvPr id="1" name=""/>
        <p:cNvGrpSpPr/>
        <p:nvPr/>
      </p:nvGrpSpPr>
      <p:grpSpPr>
        <a:xfrm>
          <a:off x="0" y="0"/>
          <a:ext cx="0" cy="0"/>
          <a:chOff x="0" y="0"/>
          <a:chExt cx="0" cy="0"/>
        </a:xfrm>
      </p:grpSpPr>
      <p:sp>
        <p:nvSpPr>
          <p:cNvPr id="9" name="5 column 1"/>
          <p:cNvSpPr/>
          <p:nvPr/>
        </p:nvSpPr>
        <p:spPr>
          <a:xfrm>
            <a:off x="972333"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4 column 1"/>
          <p:cNvSpPr/>
          <p:nvPr/>
        </p:nvSpPr>
        <p:spPr>
          <a:xfrm>
            <a:off x="972333"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3 column 1"/>
          <p:cNvSpPr/>
          <p:nvPr/>
        </p:nvSpPr>
        <p:spPr>
          <a:xfrm>
            <a:off x="972333"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2 column 1"/>
          <p:cNvSpPr/>
          <p:nvPr/>
        </p:nvSpPr>
        <p:spPr>
          <a:xfrm>
            <a:off x="972333"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1 column 1">
            <a:hlinkClick r:id="rId3" action="ppaction://hlinksldjump"/>
          </p:cNvPr>
          <p:cNvSpPr/>
          <p:nvPr/>
        </p:nvSpPr>
        <p:spPr>
          <a:xfrm>
            <a:off x="976115" y="1326258"/>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5 column 3"/>
          <p:cNvSpPr/>
          <p:nvPr/>
        </p:nvSpPr>
        <p:spPr>
          <a:xfrm>
            <a:off x="3365897"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4 column 3"/>
          <p:cNvSpPr/>
          <p:nvPr/>
        </p:nvSpPr>
        <p:spPr>
          <a:xfrm>
            <a:off x="3365897"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3 column 3"/>
          <p:cNvSpPr/>
          <p:nvPr/>
        </p:nvSpPr>
        <p:spPr>
          <a:xfrm>
            <a:off x="3365897"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2 column 3"/>
          <p:cNvSpPr/>
          <p:nvPr/>
        </p:nvSpPr>
        <p:spPr>
          <a:xfrm>
            <a:off x="3365897"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 column 3"/>
          <p:cNvSpPr/>
          <p:nvPr/>
        </p:nvSpPr>
        <p:spPr>
          <a:xfrm>
            <a:off x="3365897"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 column 4"/>
          <p:cNvSpPr/>
          <p:nvPr/>
        </p:nvSpPr>
        <p:spPr>
          <a:xfrm>
            <a:off x="4562679"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4 column 4"/>
          <p:cNvSpPr/>
          <p:nvPr/>
        </p:nvSpPr>
        <p:spPr>
          <a:xfrm>
            <a:off x="4562679"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3 column 4"/>
          <p:cNvSpPr/>
          <p:nvPr/>
        </p:nvSpPr>
        <p:spPr>
          <a:xfrm>
            <a:off x="4562679"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2 column 4"/>
          <p:cNvSpPr/>
          <p:nvPr/>
        </p:nvSpPr>
        <p:spPr>
          <a:xfrm>
            <a:off x="4562679"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1 column 4"/>
          <p:cNvSpPr/>
          <p:nvPr/>
        </p:nvSpPr>
        <p:spPr>
          <a:xfrm>
            <a:off x="4562679"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 column 5"/>
          <p:cNvSpPr/>
          <p:nvPr/>
        </p:nvSpPr>
        <p:spPr>
          <a:xfrm>
            <a:off x="5759462"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4 column 5"/>
          <p:cNvSpPr/>
          <p:nvPr/>
        </p:nvSpPr>
        <p:spPr>
          <a:xfrm>
            <a:off x="5759461"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3 column 5"/>
          <p:cNvSpPr/>
          <p:nvPr/>
        </p:nvSpPr>
        <p:spPr>
          <a:xfrm>
            <a:off x="5759461"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2 column 5"/>
          <p:cNvSpPr/>
          <p:nvPr/>
        </p:nvSpPr>
        <p:spPr>
          <a:xfrm>
            <a:off x="5759461"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1 column 5"/>
          <p:cNvSpPr/>
          <p:nvPr/>
        </p:nvSpPr>
        <p:spPr>
          <a:xfrm>
            <a:off x="5759461"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 column 6"/>
          <p:cNvSpPr/>
          <p:nvPr/>
        </p:nvSpPr>
        <p:spPr>
          <a:xfrm>
            <a:off x="6956245"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4 column 6"/>
          <p:cNvSpPr/>
          <p:nvPr/>
        </p:nvSpPr>
        <p:spPr>
          <a:xfrm>
            <a:off x="6956245"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3 column 6"/>
          <p:cNvSpPr/>
          <p:nvPr/>
        </p:nvSpPr>
        <p:spPr>
          <a:xfrm>
            <a:off x="6956245"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2 column 6"/>
          <p:cNvSpPr/>
          <p:nvPr/>
        </p:nvSpPr>
        <p:spPr>
          <a:xfrm>
            <a:off x="6956245"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1 column 6"/>
          <p:cNvSpPr/>
          <p:nvPr/>
        </p:nvSpPr>
        <p:spPr>
          <a:xfrm>
            <a:off x="6956245"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 column 2"/>
          <p:cNvSpPr/>
          <p:nvPr/>
        </p:nvSpPr>
        <p:spPr>
          <a:xfrm>
            <a:off x="2171384"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3 column 2"/>
          <p:cNvSpPr/>
          <p:nvPr/>
        </p:nvSpPr>
        <p:spPr>
          <a:xfrm>
            <a:off x="2171384"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5 column 2"/>
          <p:cNvSpPr/>
          <p:nvPr/>
        </p:nvSpPr>
        <p:spPr>
          <a:xfrm>
            <a:off x="2171384"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2 column 2"/>
          <p:cNvSpPr/>
          <p:nvPr/>
        </p:nvSpPr>
        <p:spPr>
          <a:xfrm>
            <a:off x="2171384"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1 column 2"/>
          <p:cNvSpPr/>
          <p:nvPr/>
        </p:nvSpPr>
        <p:spPr>
          <a:xfrm>
            <a:off x="2171384"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ategory 6"/>
          <p:cNvSpPr/>
          <p:nvPr/>
        </p:nvSpPr>
        <p:spPr>
          <a:xfrm>
            <a:off x="6956244" y="3503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Seasons</a:t>
            </a:r>
            <a:endParaRPr lang="en-US" sz="1600" dirty="0"/>
          </a:p>
        </p:txBody>
      </p:sp>
      <p:sp>
        <p:nvSpPr>
          <p:cNvPr id="43" name="Category 5"/>
          <p:cNvSpPr/>
          <p:nvPr/>
        </p:nvSpPr>
        <p:spPr>
          <a:xfrm>
            <a:off x="5759460" y="3503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Little Things</a:t>
            </a:r>
            <a:endParaRPr lang="en-US" sz="1600" dirty="0"/>
          </a:p>
        </p:txBody>
      </p:sp>
      <p:sp>
        <p:nvSpPr>
          <p:cNvPr id="42" name="Category 4"/>
          <p:cNvSpPr/>
          <p:nvPr/>
        </p:nvSpPr>
        <p:spPr>
          <a:xfrm>
            <a:off x="4562678" y="3503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Dressing Up</a:t>
            </a:r>
            <a:endParaRPr lang="en-US" sz="1600" dirty="0"/>
          </a:p>
        </p:txBody>
      </p:sp>
      <p:sp>
        <p:nvSpPr>
          <p:cNvPr id="41" name="Category 3"/>
          <p:cNvSpPr/>
          <p:nvPr/>
        </p:nvSpPr>
        <p:spPr>
          <a:xfrm>
            <a:off x="3365896" y="3503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People</a:t>
            </a:r>
            <a:endParaRPr lang="en-US" sz="1600" dirty="0"/>
          </a:p>
        </p:txBody>
      </p:sp>
      <p:sp>
        <p:nvSpPr>
          <p:cNvPr id="45" name="Category 2"/>
          <p:cNvSpPr/>
          <p:nvPr/>
        </p:nvSpPr>
        <p:spPr>
          <a:xfrm>
            <a:off x="2171383" y="3503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Pots and Pans</a:t>
            </a:r>
            <a:endParaRPr lang="en-US" sz="1600" dirty="0"/>
          </a:p>
        </p:txBody>
      </p:sp>
      <p:sp>
        <p:nvSpPr>
          <p:cNvPr id="40" name="Category 1"/>
          <p:cNvSpPr/>
          <p:nvPr/>
        </p:nvSpPr>
        <p:spPr>
          <a:xfrm>
            <a:off x="972332" y="3503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Playing</a:t>
            </a:r>
          </a:p>
          <a:p>
            <a:pPr algn="ctr"/>
            <a:r>
              <a:rPr lang="en-US" sz="1600" dirty="0"/>
              <a:t>w</a:t>
            </a:r>
            <a:r>
              <a:rPr lang="en-US" sz="1600" dirty="0" smtClean="0"/>
              <a:t>ith fire </a:t>
            </a:r>
            <a:endParaRPr lang="en-US" sz="1600" dirty="0"/>
          </a:p>
        </p:txBody>
      </p:sp>
      <p:sp>
        <p:nvSpPr>
          <p:cNvPr id="128" name="6th Category $500 Panel">
            <a:hlinkClick r:id="rId4" action="ppaction://hlinksldjump"/>
          </p:cNvPr>
          <p:cNvSpPr/>
          <p:nvPr/>
        </p:nvSpPr>
        <p:spPr>
          <a:xfrm>
            <a:off x="6956245"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29" name="6th Category $400 Panel">
            <a:hlinkClick r:id="rId5" action="ppaction://hlinksldjump"/>
          </p:cNvPr>
          <p:cNvSpPr/>
          <p:nvPr/>
        </p:nvSpPr>
        <p:spPr>
          <a:xfrm>
            <a:off x="6956245"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30" name="6th Category $300 Panel">
            <a:hlinkClick r:id="rId6" action="ppaction://hlinksldjump"/>
          </p:cNvPr>
          <p:cNvSpPr/>
          <p:nvPr/>
        </p:nvSpPr>
        <p:spPr>
          <a:xfrm>
            <a:off x="6956245"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31" name="6th Category $200 Panel">
            <a:hlinkClick r:id="rId7" action="ppaction://hlinksldjump"/>
          </p:cNvPr>
          <p:cNvSpPr/>
          <p:nvPr/>
        </p:nvSpPr>
        <p:spPr>
          <a:xfrm>
            <a:off x="6956245"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32" name="6th Category $100 Panel">
            <a:hlinkClick r:id="rId8" action="ppaction://hlinksldjump"/>
          </p:cNvPr>
          <p:cNvSpPr/>
          <p:nvPr/>
        </p:nvSpPr>
        <p:spPr>
          <a:xfrm>
            <a:off x="6956245"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23" name="5th Category $500 Panel">
            <a:hlinkClick r:id="rId9" action="ppaction://hlinksldjump"/>
          </p:cNvPr>
          <p:cNvSpPr/>
          <p:nvPr/>
        </p:nvSpPr>
        <p:spPr>
          <a:xfrm>
            <a:off x="5759462"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24" name="5th Category $400 Panel">
            <a:hlinkClick r:id="rId10" action="ppaction://hlinksldjump"/>
          </p:cNvPr>
          <p:cNvSpPr/>
          <p:nvPr/>
        </p:nvSpPr>
        <p:spPr>
          <a:xfrm>
            <a:off x="5759461"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25" name="5th Category $300 Panel">
            <a:hlinkClick r:id="rId11" action="ppaction://hlinksldjump"/>
          </p:cNvPr>
          <p:cNvSpPr/>
          <p:nvPr/>
        </p:nvSpPr>
        <p:spPr>
          <a:xfrm>
            <a:off x="5759461"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26" name="5th Category $200 Panel">
            <a:hlinkClick r:id="rId12" action="ppaction://hlinksldjump"/>
          </p:cNvPr>
          <p:cNvSpPr/>
          <p:nvPr/>
        </p:nvSpPr>
        <p:spPr>
          <a:xfrm>
            <a:off x="5759461"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27" name="5th Category $100 Panel">
            <a:hlinkClick r:id="rId13" action="ppaction://hlinksldjump"/>
          </p:cNvPr>
          <p:cNvSpPr/>
          <p:nvPr/>
        </p:nvSpPr>
        <p:spPr>
          <a:xfrm>
            <a:off x="5759461"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18" name="4th Category $500 Panel">
            <a:hlinkClick r:id="rId14" action="ppaction://hlinksldjump"/>
          </p:cNvPr>
          <p:cNvSpPr/>
          <p:nvPr/>
        </p:nvSpPr>
        <p:spPr>
          <a:xfrm>
            <a:off x="4562679"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19" name="4th Category $400 Panel">
            <a:hlinkClick r:id="rId15" action="ppaction://hlinksldjump"/>
          </p:cNvPr>
          <p:cNvSpPr/>
          <p:nvPr/>
        </p:nvSpPr>
        <p:spPr>
          <a:xfrm>
            <a:off x="4562679"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20" name="4th Category $300 Panel">
            <a:hlinkClick r:id="rId16" action="ppaction://hlinksldjump"/>
          </p:cNvPr>
          <p:cNvSpPr/>
          <p:nvPr/>
        </p:nvSpPr>
        <p:spPr>
          <a:xfrm>
            <a:off x="4562679"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21" name="4th Category $200 Panel">
            <a:hlinkClick r:id="rId17" action="ppaction://hlinksldjump"/>
          </p:cNvPr>
          <p:cNvSpPr/>
          <p:nvPr/>
        </p:nvSpPr>
        <p:spPr>
          <a:xfrm>
            <a:off x="4562679"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22" name="4th Category $100 Panel">
            <a:hlinkClick r:id="rId18" action="ppaction://hlinksldjump"/>
          </p:cNvPr>
          <p:cNvSpPr/>
          <p:nvPr/>
        </p:nvSpPr>
        <p:spPr>
          <a:xfrm>
            <a:off x="4562679"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13" name="3rd Category $500 Panel">
            <a:hlinkClick r:id="rId19" action="ppaction://hlinksldjump"/>
          </p:cNvPr>
          <p:cNvSpPr/>
          <p:nvPr/>
        </p:nvSpPr>
        <p:spPr>
          <a:xfrm>
            <a:off x="3365897"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14" name="3rd Category $400 Panel">
            <a:hlinkClick r:id="rId20" action="ppaction://hlinksldjump"/>
          </p:cNvPr>
          <p:cNvSpPr/>
          <p:nvPr/>
        </p:nvSpPr>
        <p:spPr>
          <a:xfrm>
            <a:off x="3365897"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15" name="3rd Category $300 Panel">
            <a:hlinkClick r:id="rId21" action="ppaction://hlinksldjump"/>
          </p:cNvPr>
          <p:cNvSpPr/>
          <p:nvPr/>
        </p:nvSpPr>
        <p:spPr>
          <a:xfrm>
            <a:off x="3365897"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16" name="3rd Category $200 Panel">
            <a:hlinkClick r:id="rId22" action="ppaction://hlinksldjump"/>
          </p:cNvPr>
          <p:cNvSpPr/>
          <p:nvPr/>
        </p:nvSpPr>
        <p:spPr>
          <a:xfrm>
            <a:off x="3365897"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17" name="3rd Category $100 Panel">
            <a:hlinkClick r:id="rId23" action="ppaction://hlinksldjump"/>
          </p:cNvPr>
          <p:cNvSpPr/>
          <p:nvPr/>
        </p:nvSpPr>
        <p:spPr>
          <a:xfrm>
            <a:off x="3365897"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35" name="2nd Category $500 Panel">
            <a:hlinkClick r:id="rId24" action="ppaction://hlinksldjump"/>
          </p:cNvPr>
          <p:cNvSpPr/>
          <p:nvPr/>
        </p:nvSpPr>
        <p:spPr>
          <a:xfrm>
            <a:off x="2171384"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33" name="2nd Category $400 Panel">
            <a:hlinkClick r:id="rId25" action="ppaction://hlinksldjump"/>
          </p:cNvPr>
          <p:cNvSpPr/>
          <p:nvPr/>
        </p:nvSpPr>
        <p:spPr>
          <a:xfrm>
            <a:off x="2171384"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34" name="2nd Category $300 Panel">
            <a:hlinkClick r:id="rId26" action="ppaction://hlinksldjump"/>
          </p:cNvPr>
          <p:cNvSpPr/>
          <p:nvPr/>
        </p:nvSpPr>
        <p:spPr>
          <a:xfrm>
            <a:off x="2171384"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36" name="2nd Category $200 Panel">
            <a:hlinkClick r:id="rId27" action="ppaction://hlinksldjump"/>
          </p:cNvPr>
          <p:cNvSpPr/>
          <p:nvPr/>
        </p:nvSpPr>
        <p:spPr>
          <a:xfrm>
            <a:off x="2171384"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37" name="2nd Category $100 Panel">
            <a:hlinkClick r:id="rId28" action="ppaction://hlinksldjump"/>
          </p:cNvPr>
          <p:cNvSpPr/>
          <p:nvPr/>
        </p:nvSpPr>
        <p:spPr>
          <a:xfrm>
            <a:off x="2171384"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08" name="1st Category $500 Panel">
            <a:hlinkClick r:id="rId29" action="ppaction://hlinksldjump"/>
          </p:cNvPr>
          <p:cNvSpPr/>
          <p:nvPr/>
        </p:nvSpPr>
        <p:spPr>
          <a:xfrm>
            <a:off x="972333"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09" name="1st Category $400 Panel">
            <a:hlinkClick r:id="rId30" action="ppaction://hlinksldjump"/>
          </p:cNvPr>
          <p:cNvSpPr/>
          <p:nvPr/>
        </p:nvSpPr>
        <p:spPr>
          <a:xfrm>
            <a:off x="972333"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10" name="1st Category $300 Panel">
            <a:hlinkClick r:id="rId31" action="ppaction://hlinksldjump"/>
          </p:cNvPr>
          <p:cNvSpPr/>
          <p:nvPr/>
        </p:nvSpPr>
        <p:spPr>
          <a:xfrm>
            <a:off x="972333"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11" name="1st Category $200 Panel">
            <a:hlinkClick r:id="rId32" action="ppaction://hlinksldjump"/>
          </p:cNvPr>
          <p:cNvSpPr/>
          <p:nvPr/>
        </p:nvSpPr>
        <p:spPr>
          <a:xfrm>
            <a:off x="972333"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7" name="1st Category $100 Panel">
            <a:hlinkClick r:id="rId3" action="ppaction://hlinksldjump"/>
          </p:cNvPr>
          <p:cNvSpPr/>
          <p:nvPr/>
        </p:nvSpPr>
        <p:spPr>
          <a:xfrm>
            <a:off x="976115"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Tree>
    <p:extLst>
      <p:ext uri="{BB962C8B-B14F-4D97-AF65-F5344CB8AC3E}">
        <p14:creationId xmlns:p14="http://schemas.microsoft.com/office/powerpoint/2010/main" val="2838875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10"/>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300" fill="hold"/>
                                        <p:tgtEl>
                                          <p:spTgt spid="110"/>
                                        </p:tgtEl>
                                        <p:attrNameLst>
                                          <p:attrName>style.color</p:attrName>
                                        </p:attrNameLst>
                                      </p:cBhvr>
                                      <p:to>
                                        <a:srgbClr val="376092"/>
                                      </p:to>
                                    </p:animClr>
                                    <p:animClr clrSpc="rgb" dir="cw">
                                      <p:cBhvr>
                                        <p:cTn id="7" dur="300" fill="hold"/>
                                        <p:tgtEl>
                                          <p:spTgt spid="110"/>
                                        </p:tgtEl>
                                        <p:attrNameLst>
                                          <p:attrName>fillcolor</p:attrName>
                                        </p:attrNameLst>
                                      </p:cBhvr>
                                      <p:to>
                                        <a:srgbClr val="376092"/>
                                      </p:to>
                                    </p:animClr>
                                    <p:set>
                                      <p:cBhvr>
                                        <p:cTn id="8" dur="300" fill="hold"/>
                                        <p:tgtEl>
                                          <p:spTgt spid="110"/>
                                        </p:tgtEl>
                                        <p:attrNameLst>
                                          <p:attrName>fill.type</p:attrName>
                                        </p:attrNameLst>
                                      </p:cBhvr>
                                      <p:to>
                                        <p:strVal val="solid"/>
                                      </p:to>
                                    </p:set>
                                    <p:set>
                                      <p:cBhvr>
                                        <p:cTn id="9" dur="300" fill="hold"/>
                                        <p:tgtEl>
                                          <p:spTgt spid="110"/>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14" restart="whenNotActive" fill="hold" evtFilter="cancelBubble" nodeType="interactiveSeq">
                <p:stCondLst>
                  <p:cond evt="onClick" delay="0">
                    <p:tgtEl>
                      <p:spTgt spid="111"/>
                    </p:tgtEl>
                  </p:cond>
                </p:stCondLst>
                <p:endSync evt="end" delay="0">
                  <p:rtn val="all"/>
                </p:endSync>
                <p:childTnLst>
                  <p:par>
                    <p:cTn id="15" fill="hold">
                      <p:stCondLst>
                        <p:cond delay="0"/>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300" fill="hold"/>
                                        <p:tgtEl>
                                          <p:spTgt spid="111"/>
                                        </p:tgtEl>
                                        <p:attrNameLst>
                                          <p:attrName>style.color</p:attrName>
                                        </p:attrNameLst>
                                      </p:cBhvr>
                                      <p:to>
                                        <a:srgbClr val="376092"/>
                                      </p:to>
                                    </p:animClr>
                                    <p:animClr clrSpc="rgb" dir="cw">
                                      <p:cBhvr>
                                        <p:cTn id="19" dur="300" fill="hold"/>
                                        <p:tgtEl>
                                          <p:spTgt spid="111"/>
                                        </p:tgtEl>
                                        <p:attrNameLst>
                                          <p:attrName>fillcolor</p:attrName>
                                        </p:attrNameLst>
                                      </p:cBhvr>
                                      <p:to>
                                        <a:srgbClr val="376092"/>
                                      </p:to>
                                    </p:animClr>
                                    <p:set>
                                      <p:cBhvr>
                                        <p:cTn id="20" dur="300" fill="hold"/>
                                        <p:tgtEl>
                                          <p:spTgt spid="111"/>
                                        </p:tgtEl>
                                        <p:attrNameLst>
                                          <p:attrName>fill.type</p:attrName>
                                        </p:attrNameLst>
                                      </p:cBhvr>
                                      <p:to>
                                        <p:strVal val="solid"/>
                                      </p:to>
                                    </p:set>
                                    <p:set>
                                      <p:cBhvr>
                                        <p:cTn id="21" dur="300" fill="hold"/>
                                        <p:tgtEl>
                                          <p:spTgt spid="111"/>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11"/>
                                        </p:tgtEl>
                                      </p:cBhvr>
                                    </p:animEffect>
                                    <p:set>
                                      <p:cBhvr>
                                        <p:cTn id="26"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27" restart="whenNotActive" fill="hold" evtFilter="cancelBubble" nodeType="interactiveSeq">
                <p:stCondLst>
                  <p:cond evt="onClick" delay="0">
                    <p:tgtEl>
                      <p:spTgt spid="109"/>
                    </p:tgtEl>
                  </p:cond>
                </p:stCondLst>
                <p:endSync evt="end" delay="0">
                  <p:rtn val="all"/>
                </p:endSync>
                <p:childTnLst>
                  <p:par>
                    <p:cTn id="28" fill="hold">
                      <p:stCondLst>
                        <p:cond delay="0"/>
                      </p:stCondLst>
                      <p:childTnLst>
                        <p:par>
                          <p:cTn id="29" fill="hold">
                            <p:stCondLst>
                              <p:cond delay="0"/>
                            </p:stCondLst>
                            <p:childTnLst>
                              <p:par>
                                <p:cTn id="30" presetID="19" presetClass="emph" presetSubtype="0" fill="hold" grpId="0" nodeType="clickEffect">
                                  <p:stCondLst>
                                    <p:cond delay="0"/>
                                  </p:stCondLst>
                                  <p:childTnLst>
                                    <p:animClr clrSpc="rgb" dir="cw">
                                      <p:cBhvr override="childStyle">
                                        <p:cTn id="31" dur="300" fill="hold"/>
                                        <p:tgtEl>
                                          <p:spTgt spid="109"/>
                                        </p:tgtEl>
                                        <p:attrNameLst>
                                          <p:attrName>style.color</p:attrName>
                                        </p:attrNameLst>
                                      </p:cBhvr>
                                      <p:to>
                                        <a:srgbClr val="376092"/>
                                      </p:to>
                                    </p:animClr>
                                    <p:animClr clrSpc="rgb" dir="cw">
                                      <p:cBhvr>
                                        <p:cTn id="32" dur="300" fill="hold"/>
                                        <p:tgtEl>
                                          <p:spTgt spid="109"/>
                                        </p:tgtEl>
                                        <p:attrNameLst>
                                          <p:attrName>fillcolor</p:attrName>
                                        </p:attrNameLst>
                                      </p:cBhvr>
                                      <p:to>
                                        <a:srgbClr val="376092"/>
                                      </p:to>
                                    </p:animClr>
                                    <p:set>
                                      <p:cBhvr>
                                        <p:cTn id="33" dur="300" fill="hold"/>
                                        <p:tgtEl>
                                          <p:spTgt spid="109"/>
                                        </p:tgtEl>
                                        <p:attrNameLst>
                                          <p:attrName>fill.type</p:attrName>
                                        </p:attrNameLst>
                                      </p:cBhvr>
                                      <p:to>
                                        <p:strVal val="solid"/>
                                      </p:to>
                                    </p:set>
                                    <p:set>
                                      <p:cBhvr>
                                        <p:cTn id="34" dur="300" fill="hold"/>
                                        <p:tgtEl>
                                          <p:spTgt spid="109"/>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39" restart="whenNotActive" fill="hold" evtFilter="cancelBubble" nodeType="interactiveSeq">
                <p:stCondLst>
                  <p:cond evt="onClick" delay="0">
                    <p:tgtEl>
                      <p:spTgt spid="108"/>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clickEffect">
                                  <p:stCondLst>
                                    <p:cond delay="0"/>
                                  </p:stCondLst>
                                  <p:childTnLst>
                                    <p:animClr clrSpc="rgb" dir="cw">
                                      <p:cBhvr override="childStyle">
                                        <p:cTn id="43" dur="300" fill="hold"/>
                                        <p:tgtEl>
                                          <p:spTgt spid="108"/>
                                        </p:tgtEl>
                                        <p:attrNameLst>
                                          <p:attrName>style.color</p:attrName>
                                        </p:attrNameLst>
                                      </p:cBhvr>
                                      <p:to>
                                        <a:srgbClr val="376092"/>
                                      </p:to>
                                    </p:animClr>
                                    <p:animClr clrSpc="rgb" dir="cw">
                                      <p:cBhvr>
                                        <p:cTn id="44" dur="300" fill="hold"/>
                                        <p:tgtEl>
                                          <p:spTgt spid="108"/>
                                        </p:tgtEl>
                                        <p:attrNameLst>
                                          <p:attrName>fillcolor</p:attrName>
                                        </p:attrNameLst>
                                      </p:cBhvr>
                                      <p:to>
                                        <a:srgbClr val="376092"/>
                                      </p:to>
                                    </p:animClr>
                                    <p:set>
                                      <p:cBhvr>
                                        <p:cTn id="45" dur="300" fill="hold"/>
                                        <p:tgtEl>
                                          <p:spTgt spid="108"/>
                                        </p:tgtEl>
                                        <p:attrNameLst>
                                          <p:attrName>fill.type</p:attrName>
                                        </p:attrNameLst>
                                      </p:cBhvr>
                                      <p:to>
                                        <p:strVal val="solid"/>
                                      </p:to>
                                    </p:set>
                                    <p:set>
                                      <p:cBhvr>
                                        <p:cTn id="46" dur="300" fill="hold"/>
                                        <p:tgtEl>
                                          <p:spTgt spid="108"/>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51" restart="whenNotActive" fill="hold" evtFilter="cancelBubble" nodeType="interactiveSeq">
                <p:stCondLst>
                  <p:cond evt="onClick" delay="0">
                    <p:tgtEl>
                      <p:spTgt spid="137"/>
                    </p:tgtEl>
                  </p:cond>
                </p:stCondLst>
                <p:endSync evt="end" delay="0">
                  <p:rtn val="all"/>
                </p:endSync>
                <p:childTnLst>
                  <p:par>
                    <p:cTn id="52" fill="hold">
                      <p:stCondLst>
                        <p:cond delay="0"/>
                      </p:stCondLst>
                      <p:childTnLst>
                        <p:par>
                          <p:cTn id="53" fill="hold">
                            <p:stCondLst>
                              <p:cond delay="0"/>
                            </p:stCondLst>
                            <p:childTnLst>
                              <p:par>
                                <p:cTn id="54" presetID="19" presetClass="emph" presetSubtype="0" fill="hold" grpId="0" nodeType="clickEffect">
                                  <p:stCondLst>
                                    <p:cond delay="0"/>
                                  </p:stCondLst>
                                  <p:childTnLst>
                                    <p:animClr clrSpc="rgb" dir="cw">
                                      <p:cBhvr override="childStyle">
                                        <p:cTn id="55" dur="300" fill="hold"/>
                                        <p:tgtEl>
                                          <p:spTgt spid="137"/>
                                        </p:tgtEl>
                                        <p:attrNameLst>
                                          <p:attrName>style.color</p:attrName>
                                        </p:attrNameLst>
                                      </p:cBhvr>
                                      <p:to>
                                        <a:srgbClr val="376092"/>
                                      </p:to>
                                    </p:animClr>
                                    <p:animClr clrSpc="rgb" dir="cw">
                                      <p:cBhvr>
                                        <p:cTn id="56" dur="300" fill="hold"/>
                                        <p:tgtEl>
                                          <p:spTgt spid="137"/>
                                        </p:tgtEl>
                                        <p:attrNameLst>
                                          <p:attrName>fillcolor</p:attrName>
                                        </p:attrNameLst>
                                      </p:cBhvr>
                                      <p:to>
                                        <a:srgbClr val="376092"/>
                                      </p:to>
                                    </p:animClr>
                                    <p:set>
                                      <p:cBhvr>
                                        <p:cTn id="57" dur="300" fill="hold"/>
                                        <p:tgtEl>
                                          <p:spTgt spid="137"/>
                                        </p:tgtEl>
                                        <p:attrNameLst>
                                          <p:attrName>fill.type</p:attrName>
                                        </p:attrNameLst>
                                      </p:cBhvr>
                                      <p:to>
                                        <p:strVal val="solid"/>
                                      </p:to>
                                    </p:set>
                                    <p:set>
                                      <p:cBhvr>
                                        <p:cTn id="58" dur="300" fill="hold"/>
                                        <p:tgtEl>
                                          <p:spTgt spid="137"/>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37"/>
                                        </p:tgtEl>
                                        <p:attrNameLst>
                                          <p:attrName>style.visibility</p:attrName>
                                        </p:attrNameLst>
                                      </p:cBhvr>
                                      <p:to>
                                        <p:strVal val="hidden"/>
                                      </p:to>
                                    </p:set>
                                  </p:childTnLst>
                                </p:cTn>
                              </p:par>
                            </p:childTnLst>
                          </p:cTn>
                        </p:par>
                      </p:childTnLst>
                    </p:cTn>
                  </p:par>
                </p:childTnLst>
              </p:cTn>
              <p:nextCondLst>
                <p:cond evt="onClick" delay="0">
                  <p:tgtEl>
                    <p:spTgt spid="137"/>
                  </p:tgtEl>
                </p:cond>
              </p:nextCondLst>
            </p:seq>
            <p:seq concurrent="1" nextAc="seek">
              <p:cTn id="63" restart="whenNotActive" fill="hold" evtFilter="cancelBubble" nodeType="interactiveSeq">
                <p:stCondLst>
                  <p:cond evt="onClick" delay="0">
                    <p:tgtEl>
                      <p:spTgt spid="136"/>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300" fill="hold"/>
                                        <p:tgtEl>
                                          <p:spTgt spid="136"/>
                                        </p:tgtEl>
                                        <p:attrNameLst>
                                          <p:attrName>style.color</p:attrName>
                                        </p:attrNameLst>
                                      </p:cBhvr>
                                      <p:to>
                                        <a:srgbClr val="376092"/>
                                      </p:to>
                                    </p:animClr>
                                    <p:animClr clrSpc="rgb" dir="cw">
                                      <p:cBhvr>
                                        <p:cTn id="68" dur="300" fill="hold"/>
                                        <p:tgtEl>
                                          <p:spTgt spid="136"/>
                                        </p:tgtEl>
                                        <p:attrNameLst>
                                          <p:attrName>fillcolor</p:attrName>
                                        </p:attrNameLst>
                                      </p:cBhvr>
                                      <p:to>
                                        <a:srgbClr val="376092"/>
                                      </p:to>
                                    </p:animClr>
                                    <p:set>
                                      <p:cBhvr>
                                        <p:cTn id="69" dur="300" fill="hold"/>
                                        <p:tgtEl>
                                          <p:spTgt spid="136"/>
                                        </p:tgtEl>
                                        <p:attrNameLst>
                                          <p:attrName>fill.type</p:attrName>
                                        </p:attrNameLst>
                                      </p:cBhvr>
                                      <p:to>
                                        <p:strVal val="solid"/>
                                      </p:to>
                                    </p:set>
                                    <p:set>
                                      <p:cBhvr>
                                        <p:cTn id="70" dur="300" fill="hold"/>
                                        <p:tgtEl>
                                          <p:spTgt spid="136"/>
                                        </p:tgtEl>
                                        <p:attrNameLst>
                                          <p:attrName>fill.on</p:attrName>
                                        </p:attrNameLst>
                                      </p:cBhvr>
                                      <p:to>
                                        <p:strVal val="tru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36"/>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seq concurrent="1" nextAc="seek">
              <p:cTn id="75" restart="whenNotActive" fill="hold" evtFilter="cancelBubble" nodeType="interactiveSeq">
                <p:stCondLst>
                  <p:cond evt="onClick" delay="0">
                    <p:tgtEl>
                      <p:spTgt spid="134"/>
                    </p:tgtEl>
                  </p:cond>
                </p:stCondLst>
                <p:endSync evt="end" delay="0">
                  <p:rtn val="all"/>
                </p:endSync>
                <p:childTnLst>
                  <p:par>
                    <p:cTn id="76" fill="hold">
                      <p:stCondLst>
                        <p:cond delay="0"/>
                      </p:stCondLst>
                      <p:childTnLst>
                        <p:par>
                          <p:cTn id="77" fill="hold">
                            <p:stCondLst>
                              <p:cond delay="0"/>
                            </p:stCondLst>
                            <p:childTnLst>
                              <p:par>
                                <p:cTn id="78" presetID="19" presetClass="emph" presetSubtype="0" fill="hold" grpId="0" nodeType="clickEffect">
                                  <p:stCondLst>
                                    <p:cond delay="0"/>
                                  </p:stCondLst>
                                  <p:childTnLst>
                                    <p:animClr clrSpc="rgb" dir="cw">
                                      <p:cBhvr override="childStyle">
                                        <p:cTn id="79" dur="300" fill="hold"/>
                                        <p:tgtEl>
                                          <p:spTgt spid="134"/>
                                        </p:tgtEl>
                                        <p:attrNameLst>
                                          <p:attrName>style.color</p:attrName>
                                        </p:attrNameLst>
                                      </p:cBhvr>
                                      <p:to>
                                        <a:srgbClr val="376092"/>
                                      </p:to>
                                    </p:animClr>
                                    <p:animClr clrSpc="rgb" dir="cw">
                                      <p:cBhvr>
                                        <p:cTn id="80" dur="300" fill="hold"/>
                                        <p:tgtEl>
                                          <p:spTgt spid="134"/>
                                        </p:tgtEl>
                                        <p:attrNameLst>
                                          <p:attrName>fillcolor</p:attrName>
                                        </p:attrNameLst>
                                      </p:cBhvr>
                                      <p:to>
                                        <a:srgbClr val="376092"/>
                                      </p:to>
                                    </p:animClr>
                                    <p:set>
                                      <p:cBhvr>
                                        <p:cTn id="81" dur="300" fill="hold"/>
                                        <p:tgtEl>
                                          <p:spTgt spid="134"/>
                                        </p:tgtEl>
                                        <p:attrNameLst>
                                          <p:attrName>fill.type</p:attrName>
                                        </p:attrNameLst>
                                      </p:cBhvr>
                                      <p:to>
                                        <p:strVal val="solid"/>
                                      </p:to>
                                    </p:set>
                                    <p:set>
                                      <p:cBhvr>
                                        <p:cTn id="82" dur="300" fill="hold"/>
                                        <p:tgtEl>
                                          <p:spTgt spid="134"/>
                                        </p:tgtEl>
                                        <p:attrNameLst>
                                          <p:attrName>fill.on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34"/>
                                        </p:tgtEl>
                                        <p:attrNameLst>
                                          <p:attrName>style.visibility</p:attrName>
                                        </p:attrNameLst>
                                      </p:cBhvr>
                                      <p:to>
                                        <p:strVal val="hidden"/>
                                      </p:to>
                                    </p:set>
                                  </p:childTnLst>
                                </p:cTn>
                              </p:par>
                            </p:childTnLst>
                          </p:cTn>
                        </p:par>
                      </p:childTnLst>
                    </p:cTn>
                  </p:par>
                </p:childTnLst>
              </p:cTn>
              <p:nextCondLst>
                <p:cond evt="onClick" delay="0">
                  <p:tgtEl>
                    <p:spTgt spid="134"/>
                  </p:tgtEl>
                </p:cond>
              </p:nextCondLst>
            </p:seq>
            <p:seq concurrent="1" nextAc="seek">
              <p:cTn id="87" restart="whenNotActive" fill="hold" evtFilter="cancelBubble" nodeType="interactiveSeq">
                <p:stCondLst>
                  <p:cond evt="onClick" delay="0">
                    <p:tgtEl>
                      <p:spTgt spid="1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300" fill="hold"/>
                                        <p:tgtEl>
                                          <p:spTgt spid="133"/>
                                        </p:tgtEl>
                                        <p:attrNameLst>
                                          <p:attrName>style.color</p:attrName>
                                        </p:attrNameLst>
                                      </p:cBhvr>
                                      <p:to>
                                        <a:srgbClr val="376092"/>
                                      </p:to>
                                    </p:animClr>
                                    <p:animClr clrSpc="rgb" dir="cw">
                                      <p:cBhvr>
                                        <p:cTn id="92" dur="300" fill="hold"/>
                                        <p:tgtEl>
                                          <p:spTgt spid="133"/>
                                        </p:tgtEl>
                                        <p:attrNameLst>
                                          <p:attrName>fillcolor</p:attrName>
                                        </p:attrNameLst>
                                      </p:cBhvr>
                                      <p:to>
                                        <a:srgbClr val="376092"/>
                                      </p:to>
                                    </p:animClr>
                                    <p:set>
                                      <p:cBhvr>
                                        <p:cTn id="93" dur="300" fill="hold"/>
                                        <p:tgtEl>
                                          <p:spTgt spid="133"/>
                                        </p:tgtEl>
                                        <p:attrNameLst>
                                          <p:attrName>fill.type</p:attrName>
                                        </p:attrNameLst>
                                      </p:cBhvr>
                                      <p:to>
                                        <p:strVal val="solid"/>
                                      </p:to>
                                    </p:set>
                                    <p:set>
                                      <p:cBhvr>
                                        <p:cTn id="94" dur="300" fill="hold"/>
                                        <p:tgtEl>
                                          <p:spTgt spid="133"/>
                                        </p:tgtEl>
                                        <p:attrNameLst>
                                          <p:attrName>fill.on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133"/>
                                        </p:tgtEl>
                                        <p:attrNameLst>
                                          <p:attrName>style.visibility</p:attrName>
                                        </p:attrNameLst>
                                      </p:cBhvr>
                                      <p:to>
                                        <p:strVal val="hidden"/>
                                      </p:to>
                                    </p:set>
                                  </p:childTnLst>
                                </p:cTn>
                              </p:par>
                            </p:childTnLst>
                          </p:cTn>
                        </p:par>
                      </p:childTnLst>
                    </p:cTn>
                  </p:par>
                </p:childTnLst>
              </p:cTn>
              <p:nextCondLst>
                <p:cond evt="onClick" delay="0">
                  <p:tgtEl>
                    <p:spTgt spid="133"/>
                  </p:tgtEl>
                </p:cond>
              </p:nextCondLst>
            </p:seq>
            <p:seq concurrent="1" nextAc="seek">
              <p:cTn id="99" restart="whenNotActive" fill="hold" evtFilter="cancelBubble" nodeType="interactiveSeq">
                <p:stCondLst>
                  <p:cond evt="onClick" delay="0">
                    <p:tgtEl>
                      <p:spTgt spid="135"/>
                    </p:tgtEl>
                  </p:cond>
                </p:stCondLst>
                <p:endSync evt="end" delay="0">
                  <p:rtn val="all"/>
                </p:endSync>
                <p:childTnLst>
                  <p:par>
                    <p:cTn id="100" fill="hold">
                      <p:stCondLst>
                        <p:cond delay="0"/>
                      </p:stCondLst>
                      <p:childTnLst>
                        <p:par>
                          <p:cTn id="101" fill="hold">
                            <p:stCondLst>
                              <p:cond delay="0"/>
                            </p:stCondLst>
                            <p:childTnLst>
                              <p:par>
                                <p:cTn id="102" presetID="19" presetClass="emph" presetSubtype="0" fill="hold" grpId="0" nodeType="clickEffect">
                                  <p:stCondLst>
                                    <p:cond delay="0"/>
                                  </p:stCondLst>
                                  <p:childTnLst>
                                    <p:animClr clrSpc="rgb" dir="cw">
                                      <p:cBhvr override="childStyle">
                                        <p:cTn id="103" dur="300" fill="hold"/>
                                        <p:tgtEl>
                                          <p:spTgt spid="135"/>
                                        </p:tgtEl>
                                        <p:attrNameLst>
                                          <p:attrName>style.color</p:attrName>
                                        </p:attrNameLst>
                                      </p:cBhvr>
                                      <p:to>
                                        <a:srgbClr val="376092"/>
                                      </p:to>
                                    </p:animClr>
                                    <p:animClr clrSpc="rgb" dir="cw">
                                      <p:cBhvr>
                                        <p:cTn id="104" dur="300" fill="hold"/>
                                        <p:tgtEl>
                                          <p:spTgt spid="135"/>
                                        </p:tgtEl>
                                        <p:attrNameLst>
                                          <p:attrName>fillcolor</p:attrName>
                                        </p:attrNameLst>
                                      </p:cBhvr>
                                      <p:to>
                                        <a:srgbClr val="376092"/>
                                      </p:to>
                                    </p:animClr>
                                    <p:set>
                                      <p:cBhvr>
                                        <p:cTn id="105" dur="300" fill="hold"/>
                                        <p:tgtEl>
                                          <p:spTgt spid="135"/>
                                        </p:tgtEl>
                                        <p:attrNameLst>
                                          <p:attrName>fill.type</p:attrName>
                                        </p:attrNameLst>
                                      </p:cBhvr>
                                      <p:to>
                                        <p:strVal val="solid"/>
                                      </p:to>
                                    </p:set>
                                    <p:set>
                                      <p:cBhvr>
                                        <p:cTn id="106" dur="300" fill="hold"/>
                                        <p:tgtEl>
                                          <p:spTgt spid="135"/>
                                        </p:tgtEl>
                                        <p:attrNameLst>
                                          <p:attrName>fill.on</p:attrName>
                                        </p:attrNameLst>
                                      </p:cBhvr>
                                      <p:to>
                                        <p:strVal val="tru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135"/>
                                        </p:tgtEl>
                                        <p:attrNameLst>
                                          <p:attrName>style.visibility</p:attrName>
                                        </p:attrNameLst>
                                      </p:cBhvr>
                                      <p:to>
                                        <p:strVal val="hidden"/>
                                      </p:to>
                                    </p:set>
                                  </p:childTnLst>
                                </p:cTn>
                              </p:par>
                            </p:childTnLst>
                          </p:cTn>
                        </p:par>
                      </p:childTnLst>
                    </p:cTn>
                  </p:par>
                </p:childTnLst>
              </p:cTn>
              <p:nextCondLst>
                <p:cond evt="onClick" delay="0">
                  <p:tgtEl>
                    <p:spTgt spid="135"/>
                  </p:tgtEl>
                </p:cond>
              </p:nextCondLst>
            </p:seq>
            <p:seq concurrent="1" nextAc="seek">
              <p:cTn id="111" restart="whenNotActive" fill="hold" evtFilter="cancelBubble" nodeType="interactiveSeq">
                <p:stCondLst>
                  <p:cond evt="onClick" delay="0">
                    <p:tgtEl>
                      <p:spTgt spid="117"/>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300" fill="hold"/>
                                        <p:tgtEl>
                                          <p:spTgt spid="117"/>
                                        </p:tgtEl>
                                        <p:attrNameLst>
                                          <p:attrName>style.color</p:attrName>
                                        </p:attrNameLst>
                                      </p:cBhvr>
                                      <p:to>
                                        <a:srgbClr val="376092"/>
                                      </p:to>
                                    </p:animClr>
                                    <p:animClr clrSpc="rgb" dir="cw">
                                      <p:cBhvr>
                                        <p:cTn id="116" dur="300" fill="hold"/>
                                        <p:tgtEl>
                                          <p:spTgt spid="117"/>
                                        </p:tgtEl>
                                        <p:attrNameLst>
                                          <p:attrName>fillcolor</p:attrName>
                                        </p:attrNameLst>
                                      </p:cBhvr>
                                      <p:to>
                                        <a:srgbClr val="376092"/>
                                      </p:to>
                                    </p:animClr>
                                    <p:set>
                                      <p:cBhvr>
                                        <p:cTn id="117" dur="300" fill="hold"/>
                                        <p:tgtEl>
                                          <p:spTgt spid="117"/>
                                        </p:tgtEl>
                                        <p:attrNameLst>
                                          <p:attrName>fill.type</p:attrName>
                                        </p:attrNameLst>
                                      </p:cBhvr>
                                      <p:to>
                                        <p:strVal val="solid"/>
                                      </p:to>
                                    </p:set>
                                    <p:set>
                                      <p:cBhvr>
                                        <p:cTn id="118" dur="300" fill="hold"/>
                                        <p:tgtEl>
                                          <p:spTgt spid="117"/>
                                        </p:tgtEl>
                                        <p:attrNameLst>
                                          <p:attrName>fill.on</p:attrName>
                                        </p:attrNameLst>
                                      </p:cBhvr>
                                      <p:to>
                                        <p:strVal val="tru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123" restart="whenNotActive" fill="hold" evtFilter="cancelBubble" nodeType="interactiveSeq">
                <p:stCondLst>
                  <p:cond evt="onClick" delay="0">
                    <p:tgtEl>
                      <p:spTgt spid="116"/>
                    </p:tgtEl>
                  </p:cond>
                </p:stCondLst>
                <p:endSync evt="end" delay="0">
                  <p:rtn val="all"/>
                </p:endSync>
                <p:childTnLst>
                  <p:par>
                    <p:cTn id="124" fill="hold">
                      <p:stCondLst>
                        <p:cond delay="0"/>
                      </p:stCondLst>
                      <p:childTnLst>
                        <p:par>
                          <p:cTn id="125" fill="hold">
                            <p:stCondLst>
                              <p:cond delay="0"/>
                            </p:stCondLst>
                            <p:childTnLst>
                              <p:par>
                                <p:cTn id="126" presetID="19" presetClass="emph" presetSubtype="0" fill="hold" grpId="0" nodeType="clickEffect">
                                  <p:stCondLst>
                                    <p:cond delay="0"/>
                                  </p:stCondLst>
                                  <p:childTnLst>
                                    <p:animClr clrSpc="rgb" dir="cw">
                                      <p:cBhvr override="childStyle">
                                        <p:cTn id="127" dur="300" fill="hold"/>
                                        <p:tgtEl>
                                          <p:spTgt spid="116"/>
                                        </p:tgtEl>
                                        <p:attrNameLst>
                                          <p:attrName>style.color</p:attrName>
                                        </p:attrNameLst>
                                      </p:cBhvr>
                                      <p:to>
                                        <a:srgbClr val="376092"/>
                                      </p:to>
                                    </p:animClr>
                                    <p:animClr clrSpc="rgb" dir="cw">
                                      <p:cBhvr>
                                        <p:cTn id="128" dur="300" fill="hold"/>
                                        <p:tgtEl>
                                          <p:spTgt spid="116"/>
                                        </p:tgtEl>
                                        <p:attrNameLst>
                                          <p:attrName>fillcolor</p:attrName>
                                        </p:attrNameLst>
                                      </p:cBhvr>
                                      <p:to>
                                        <a:srgbClr val="376092"/>
                                      </p:to>
                                    </p:animClr>
                                    <p:set>
                                      <p:cBhvr>
                                        <p:cTn id="129" dur="300" fill="hold"/>
                                        <p:tgtEl>
                                          <p:spTgt spid="116"/>
                                        </p:tgtEl>
                                        <p:attrNameLst>
                                          <p:attrName>fill.type</p:attrName>
                                        </p:attrNameLst>
                                      </p:cBhvr>
                                      <p:to>
                                        <p:strVal val="solid"/>
                                      </p:to>
                                    </p:set>
                                    <p:set>
                                      <p:cBhvr>
                                        <p:cTn id="130" dur="300" fill="hold"/>
                                        <p:tgtEl>
                                          <p:spTgt spid="116"/>
                                        </p:tgtEl>
                                        <p:attrNameLst>
                                          <p:attrName>fill.on</p:attrName>
                                        </p:attrNameLst>
                                      </p:cBhvr>
                                      <p:to>
                                        <p:strVal val="tru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135" restart="whenNotActive" fill="hold" evtFilter="cancelBubble" nodeType="interactiveSeq">
                <p:stCondLst>
                  <p:cond evt="onClick" delay="0">
                    <p:tgtEl>
                      <p:spTgt spid="115"/>
                    </p:tgtEl>
                  </p:cond>
                </p:stCondLst>
                <p:endSync evt="end" delay="0">
                  <p:rtn val="all"/>
                </p:endSync>
                <p:childTnLst>
                  <p:par>
                    <p:cTn id="136" fill="hold">
                      <p:stCondLst>
                        <p:cond delay="0"/>
                      </p:stCondLst>
                      <p:childTnLst>
                        <p:par>
                          <p:cTn id="137" fill="hold">
                            <p:stCondLst>
                              <p:cond delay="0"/>
                            </p:stCondLst>
                            <p:childTnLst>
                              <p:par>
                                <p:cTn id="138" presetID="19" presetClass="emph" presetSubtype="0" fill="hold" grpId="0" nodeType="clickEffect">
                                  <p:stCondLst>
                                    <p:cond delay="0"/>
                                  </p:stCondLst>
                                  <p:childTnLst>
                                    <p:animClr clrSpc="rgb" dir="cw">
                                      <p:cBhvr override="childStyle">
                                        <p:cTn id="139" dur="300" fill="hold"/>
                                        <p:tgtEl>
                                          <p:spTgt spid="115"/>
                                        </p:tgtEl>
                                        <p:attrNameLst>
                                          <p:attrName>style.color</p:attrName>
                                        </p:attrNameLst>
                                      </p:cBhvr>
                                      <p:to>
                                        <a:srgbClr val="376092"/>
                                      </p:to>
                                    </p:animClr>
                                    <p:animClr clrSpc="rgb" dir="cw">
                                      <p:cBhvr>
                                        <p:cTn id="140" dur="300" fill="hold"/>
                                        <p:tgtEl>
                                          <p:spTgt spid="115"/>
                                        </p:tgtEl>
                                        <p:attrNameLst>
                                          <p:attrName>fillcolor</p:attrName>
                                        </p:attrNameLst>
                                      </p:cBhvr>
                                      <p:to>
                                        <a:srgbClr val="376092"/>
                                      </p:to>
                                    </p:animClr>
                                    <p:set>
                                      <p:cBhvr>
                                        <p:cTn id="141" dur="300" fill="hold"/>
                                        <p:tgtEl>
                                          <p:spTgt spid="115"/>
                                        </p:tgtEl>
                                        <p:attrNameLst>
                                          <p:attrName>fill.type</p:attrName>
                                        </p:attrNameLst>
                                      </p:cBhvr>
                                      <p:to>
                                        <p:strVal val="solid"/>
                                      </p:to>
                                    </p:set>
                                    <p:set>
                                      <p:cBhvr>
                                        <p:cTn id="142" dur="300" fill="hold"/>
                                        <p:tgtEl>
                                          <p:spTgt spid="115"/>
                                        </p:tgtEl>
                                        <p:attrNameLst>
                                          <p:attrName>fill.on</p:attrName>
                                        </p:attrNameLst>
                                      </p:cBhvr>
                                      <p:to>
                                        <p:strVal val="true"/>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1" nodeType="clickEffect">
                                  <p:stCondLst>
                                    <p:cond delay="0"/>
                                  </p:stCondLst>
                                  <p:childTnLst>
                                    <p:set>
                                      <p:cBhvr>
                                        <p:cTn id="146" dur="1" fill="hold">
                                          <p:stCondLst>
                                            <p:cond delay="0"/>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147" restart="whenNotActive" fill="hold" evtFilter="cancelBubble" nodeType="interactiveSeq">
                <p:stCondLst>
                  <p:cond evt="onClick" delay="0">
                    <p:tgtEl>
                      <p:spTgt spid="114"/>
                    </p:tgtEl>
                  </p:cond>
                </p:stCondLst>
                <p:endSync evt="end" delay="0">
                  <p:rtn val="all"/>
                </p:endSync>
                <p:childTnLst>
                  <p:par>
                    <p:cTn id="148" fill="hold">
                      <p:stCondLst>
                        <p:cond delay="0"/>
                      </p:stCondLst>
                      <p:childTnLst>
                        <p:par>
                          <p:cTn id="149" fill="hold">
                            <p:stCondLst>
                              <p:cond delay="0"/>
                            </p:stCondLst>
                            <p:childTnLst>
                              <p:par>
                                <p:cTn id="150" presetID="19" presetClass="emph" presetSubtype="0" fill="hold" grpId="0" nodeType="clickEffect">
                                  <p:stCondLst>
                                    <p:cond delay="0"/>
                                  </p:stCondLst>
                                  <p:childTnLst>
                                    <p:animClr clrSpc="rgb" dir="cw">
                                      <p:cBhvr override="childStyle">
                                        <p:cTn id="151" dur="300" fill="hold"/>
                                        <p:tgtEl>
                                          <p:spTgt spid="114"/>
                                        </p:tgtEl>
                                        <p:attrNameLst>
                                          <p:attrName>style.color</p:attrName>
                                        </p:attrNameLst>
                                      </p:cBhvr>
                                      <p:to>
                                        <a:srgbClr val="376092"/>
                                      </p:to>
                                    </p:animClr>
                                    <p:animClr clrSpc="rgb" dir="cw">
                                      <p:cBhvr>
                                        <p:cTn id="152" dur="300" fill="hold"/>
                                        <p:tgtEl>
                                          <p:spTgt spid="114"/>
                                        </p:tgtEl>
                                        <p:attrNameLst>
                                          <p:attrName>fillcolor</p:attrName>
                                        </p:attrNameLst>
                                      </p:cBhvr>
                                      <p:to>
                                        <a:srgbClr val="376092"/>
                                      </p:to>
                                    </p:animClr>
                                    <p:set>
                                      <p:cBhvr>
                                        <p:cTn id="153" dur="300" fill="hold"/>
                                        <p:tgtEl>
                                          <p:spTgt spid="114"/>
                                        </p:tgtEl>
                                        <p:attrNameLst>
                                          <p:attrName>fill.type</p:attrName>
                                        </p:attrNameLst>
                                      </p:cBhvr>
                                      <p:to>
                                        <p:strVal val="solid"/>
                                      </p:to>
                                    </p:set>
                                    <p:set>
                                      <p:cBhvr>
                                        <p:cTn id="154" dur="300" fill="hold"/>
                                        <p:tgtEl>
                                          <p:spTgt spid="114"/>
                                        </p:tgtEl>
                                        <p:attrNameLst>
                                          <p:attrName>fill.on</p:attrName>
                                        </p:attrNameLst>
                                      </p:cBhvr>
                                      <p:to>
                                        <p:strVal val="true"/>
                                      </p:to>
                                    </p:se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1" nodeType="clickEffect">
                                  <p:stCondLst>
                                    <p:cond delay="0"/>
                                  </p:stCondLst>
                                  <p:childTnLst>
                                    <p:set>
                                      <p:cBhvr>
                                        <p:cTn id="158"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159" restart="whenNotActive" fill="hold" evtFilter="cancelBubble" nodeType="interactiveSeq">
                <p:stCondLst>
                  <p:cond evt="onClick" delay="0">
                    <p:tgtEl>
                      <p:spTgt spid="113"/>
                    </p:tgtEl>
                  </p:cond>
                </p:stCondLst>
                <p:endSync evt="end" delay="0">
                  <p:rtn val="all"/>
                </p:endSync>
                <p:childTnLst>
                  <p:par>
                    <p:cTn id="160" fill="hold">
                      <p:stCondLst>
                        <p:cond delay="0"/>
                      </p:stCondLst>
                      <p:childTnLst>
                        <p:par>
                          <p:cTn id="161" fill="hold">
                            <p:stCondLst>
                              <p:cond delay="0"/>
                            </p:stCondLst>
                            <p:childTnLst>
                              <p:par>
                                <p:cTn id="162" presetID="19" presetClass="emph" presetSubtype="0" fill="hold" grpId="0" nodeType="clickEffect">
                                  <p:stCondLst>
                                    <p:cond delay="0"/>
                                  </p:stCondLst>
                                  <p:childTnLst>
                                    <p:animClr clrSpc="rgb" dir="cw">
                                      <p:cBhvr override="childStyle">
                                        <p:cTn id="163" dur="300" fill="hold"/>
                                        <p:tgtEl>
                                          <p:spTgt spid="113"/>
                                        </p:tgtEl>
                                        <p:attrNameLst>
                                          <p:attrName>style.color</p:attrName>
                                        </p:attrNameLst>
                                      </p:cBhvr>
                                      <p:to>
                                        <a:srgbClr val="376092"/>
                                      </p:to>
                                    </p:animClr>
                                    <p:animClr clrSpc="rgb" dir="cw">
                                      <p:cBhvr>
                                        <p:cTn id="164" dur="300" fill="hold"/>
                                        <p:tgtEl>
                                          <p:spTgt spid="113"/>
                                        </p:tgtEl>
                                        <p:attrNameLst>
                                          <p:attrName>fillcolor</p:attrName>
                                        </p:attrNameLst>
                                      </p:cBhvr>
                                      <p:to>
                                        <a:srgbClr val="376092"/>
                                      </p:to>
                                    </p:animClr>
                                    <p:set>
                                      <p:cBhvr>
                                        <p:cTn id="165" dur="300" fill="hold"/>
                                        <p:tgtEl>
                                          <p:spTgt spid="113"/>
                                        </p:tgtEl>
                                        <p:attrNameLst>
                                          <p:attrName>fill.type</p:attrName>
                                        </p:attrNameLst>
                                      </p:cBhvr>
                                      <p:to>
                                        <p:strVal val="solid"/>
                                      </p:to>
                                    </p:set>
                                    <p:set>
                                      <p:cBhvr>
                                        <p:cTn id="166" dur="300" fill="hold"/>
                                        <p:tgtEl>
                                          <p:spTgt spid="113"/>
                                        </p:tgtEl>
                                        <p:attrNameLst>
                                          <p:attrName>fill.on</p:attrName>
                                        </p:attrNameLst>
                                      </p:cBhvr>
                                      <p:to>
                                        <p:strVal val="true"/>
                                      </p:to>
                                    </p:se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171" restart="whenNotActive" fill="hold" evtFilter="cancelBubble" nodeType="interactiveSeq">
                <p:stCondLst>
                  <p:cond evt="onClick" delay="0">
                    <p:tgtEl>
                      <p:spTgt spid="122"/>
                    </p:tgtEl>
                  </p:cond>
                </p:stCondLst>
                <p:endSync evt="end" delay="0">
                  <p:rtn val="all"/>
                </p:endSync>
                <p:childTnLst>
                  <p:par>
                    <p:cTn id="172" fill="hold">
                      <p:stCondLst>
                        <p:cond delay="0"/>
                      </p:stCondLst>
                      <p:childTnLst>
                        <p:par>
                          <p:cTn id="173" fill="hold">
                            <p:stCondLst>
                              <p:cond delay="0"/>
                            </p:stCondLst>
                            <p:childTnLst>
                              <p:par>
                                <p:cTn id="174" presetID="19" presetClass="emph" presetSubtype="0" fill="hold" grpId="0" nodeType="clickEffect">
                                  <p:stCondLst>
                                    <p:cond delay="0"/>
                                  </p:stCondLst>
                                  <p:childTnLst>
                                    <p:animClr clrSpc="rgb" dir="cw">
                                      <p:cBhvr override="childStyle">
                                        <p:cTn id="175" dur="300" fill="hold"/>
                                        <p:tgtEl>
                                          <p:spTgt spid="122"/>
                                        </p:tgtEl>
                                        <p:attrNameLst>
                                          <p:attrName>style.color</p:attrName>
                                        </p:attrNameLst>
                                      </p:cBhvr>
                                      <p:to>
                                        <a:srgbClr val="376092"/>
                                      </p:to>
                                    </p:animClr>
                                    <p:animClr clrSpc="rgb" dir="cw">
                                      <p:cBhvr>
                                        <p:cTn id="176" dur="300" fill="hold"/>
                                        <p:tgtEl>
                                          <p:spTgt spid="122"/>
                                        </p:tgtEl>
                                        <p:attrNameLst>
                                          <p:attrName>fillcolor</p:attrName>
                                        </p:attrNameLst>
                                      </p:cBhvr>
                                      <p:to>
                                        <a:srgbClr val="376092"/>
                                      </p:to>
                                    </p:animClr>
                                    <p:set>
                                      <p:cBhvr>
                                        <p:cTn id="177" dur="300" fill="hold"/>
                                        <p:tgtEl>
                                          <p:spTgt spid="122"/>
                                        </p:tgtEl>
                                        <p:attrNameLst>
                                          <p:attrName>fill.type</p:attrName>
                                        </p:attrNameLst>
                                      </p:cBhvr>
                                      <p:to>
                                        <p:strVal val="solid"/>
                                      </p:to>
                                    </p:set>
                                    <p:set>
                                      <p:cBhvr>
                                        <p:cTn id="178" dur="300" fill="hold"/>
                                        <p:tgtEl>
                                          <p:spTgt spid="122"/>
                                        </p:tgtEl>
                                        <p:attrNameLst>
                                          <p:attrName>fill.on</p:attrName>
                                        </p:attrNameLst>
                                      </p:cBhvr>
                                      <p:to>
                                        <p:strVal val="true"/>
                                      </p:to>
                                    </p:set>
                                  </p:childTnLst>
                                </p:cTn>
                              </p:par>
                            </p:childTnLst>
                          </p:cTn>
                        </p:par>
                      </p:childTnLst>
                    </p:cTn>
                  </p:par>
                  <p:par>
                    <p:cTn id="179" fill="hold">
                      <p:stCondLst>
                        <p:cond delay="indefinite"/>
                      </p:stCondLst>
                      <p:childTnLst>
                        <p:par>
                          <p:cTn id="180" fill="hold">
                            <p:stCondLst>
                              <p:cond delay="0"/>
                            </p:stCondLst>
                            <p:childTnLst>
                              <p:par>
                                <p:cTn id="181" presetID="1" presetClass="exit" presetSubtype="0" fill="hold" grpId="1" nodeType="clickEffect">
                                  <p:stCondLst>
                                    <p:cond delay="0"/>
                                  </p:stCondLst>
                                  <p:childTnLst>
                                    <p:set>
                                      <p:cBhvr>
                                        <p:cTn id="182" dur="1" fill="hold">
                                          <p:stCondLst>
                                            <p:cond delay="0"/>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183" restart="whenNotActive" fill="hold" evtFilter="cancelBubble" nodeType="interactiveSeq">
                <p:stCondLst>
                  <p:cond evt="onClick" delay="0">
                    <p:tgtEl>
                      <p:spTgt spid="121"/>
                    </p:tgtEl>
                  </p:cond>
                </p:stCondLst>
                <p:endSync evt="end" delay="0">
                  <p:rtn val="all"/>
                </p:endSync>
                <p:childTnLst>
                  <p:par>
                    <p:cTn id="184" fill="hold">
                      <p:stCondLst>
                        <p:cond delay="0"/>
                      </p:stCondLst>
                      <p:childTnLst>
                        <p:par>
                          <p:cTn id="185" fill="hold">
                            <p:stCondLst>
                              <p:cond delay="0"/>
                            </p:stCondLst>
                            <p:childTnLst>
                              <p:par>
                                <p:cTn id="186" presetID="19" presetClass="emph" presetSubtype="0" fill="hold" grpId="0" nodeType="clickEffect">
                                  <p:stCondLst>
                                    <p:cond delay="0"/>
                                  </p:stCondLst>
                                  <p:childTnLst>
                                    <p:animClr clrSpc="rgb" dir="cw">
                                      <p:cBhvr override="childStyle">
                                        <p:cTn id="187" dur="300" fill="hold"/>
                                        <p:tgtEl>
                                          <p:spTgt spid="121"/>
                                        </p:tgtEl>
                                        <p:attrNameLst>
                                          <p:attrName>style.color</p:attrName>
                                        </p:attrNameLst>
                                      </p:cBhvr>
                                      <p:to>
                                        <a:srgbClr val="376092"/>
                                      </p:to>
                                    </p:animClr>
                                    <p:animClr clrSpc="rgb" dir="cw">
                                      <p:cBhvr>
                                        <p:cTn id="188" dur="300" fill="hold"/>
                                        <p:tgtEl>
                                          <p:spTgt spid="121"/>
                                        </p:tgtEl>
                                        <p:attrNameLst>
                                          <p:attrName>fillcolor</p:attrName>
                                        </p:attrNameLst>
                                      </p:cBhvr>
                                      <p:to>
                                        <a:srgbClr val="376092"/>
                                      </p:to>
                                    </p:animClr>
                                    <p:set>
                                      <p:cBhvr>
                                        <p:cTn id="189" dur="300" fill="hold"/>
                                        <p:tgtEl>
                                          <p:spTgt spid="121"/>
                                        </p:tgtEl>
                                        <p:attrNameLst>
                                          <p:attrName>fill.type</p:attrName>
                                        </p:attrNameLst>
                                      </p:cBhvr>
                                      <p:to>
                                        <p:strVal val="solid"/>
                                      </p:to>
                                    </p:set>
                                    <p:set>
                                      <p:cBhvr>
                                        <p:cTn id="190" dur="300" fill="hold"/>
                                        <p:tgtEl>
                                          <p:spTgt spid="121"/>
                                        </p:tgtEl>
                                        <p:attrNameLst>
                                          <p:attrName>fill.on</p:attrName>
                                        </p:attrNameLst>
                                      </p:cBhvr>
                                      <p:to>
                                        <p:strVal val="true"/>
                                      </p:to>
                                    </p:set>
                                  </p:childTnLst>
                                </p:cTn>
                              </p:par>
                            </p:childTnLst>
                          </p:cTn>
                        </p:par>
                      </p:childTnLst>
                    </p:cTn>
                  </p:par>
                  <p:par>
                    <p:cTn id="191" fill="hold">
                      <p:stCondLst>
                        <p:cond delay="indefinite"/>
                      </p:stCondLst>
                      <p:childTnLst>
                        <p:par>
                          <p:cTn id="192" fill="hold">
                            <p:stCondLst>
                              <p:cond delay="0"/>
                            </p:stCondLst>
                            <p:childTnLst>
                              <p:par>
                                <p:cTn id="193" presetID="1" presetClass="exit" presetSubtype="0" fill="hold" grpId="1" nodeType="clickEffect">
                                  <p:stCondLst>
                                    <p:cond delay="0"/>
                                  </p:stCondLst>
                                  <p:childTnLst>
                                    <p:set>
                                      <p:cBhvr>
                                        <p:cTn id="194" dur="1" fill="hold">
                                          <p:stCondLst>
                                            <p:cond delay="0"/>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195" restart="whenNotActive" fill="hold" evtFilter="cancelBubble" nodeType="interactiveSeq">
                <p:stCondLst>
                  <p:cond evt="onClick" delay="0">
                    <p:tgtEl>
                      <p:spTgt spid="120"/>
                    </p:tgtEl>
                  </p:cond>
                </p:stCondLst>
                <p:endSync evt="end" delay="0">
                  <p:rtn val="all"/>
                </p:endSync>
                <p:childTnLst>
                  <p:par>
                    <p:cTn id="196" fill="hold">
                      <p:stCondLst>
                        <p:cond delay="0"/>
                      </p:stCondLst>
                      <p:childTnLst>
                        <p:par>
                          <p:cTn id="197" fill="hold">
                            <p:stCondLst>
                              <p:cond delay="0"/>
                            </p:stCondLst>
                            <p:childTnLst>
                              <p:par>
                                <p:cTn id="198" presetID="19" presetClass="emph" presetSubtype="0" fill="hold" grpId="0" nodeType="clickEffect">
                                  <p:stCondLst>
                                    <p:cond delay="0"/>
                                  </p:stCondLst>
                                  <p:childTnLst>
                                    <p:animClr clrSpc="rgb" dir="cw">
                                      <p:cBhvr override="childStyle">
                                        <p:cTn id="199" dur="300" fill="hold"/>
                                        <p:tgtEl>
                                          <p:spTgt spid="120"/>
                                        </p:tgtEl>
                                        <p:attrNameLst>
                                          <p:attrName>style.color</p:attrName>
                                        </p:attrNameLst>
                                      </p:cBhvr>
                                      <p:to>
                                        <a:srgbClr val="376092"/>
                                      </p:to>
                                    </p:animClr>
                                    <p:animClr clrSpc="rgb" dir="cw">
                                      <p:cBhvr>
                                        <p:cTn id="200" dur="300" fill="hold"/>
                                        <p:tgtEl>
                                          <p:spTgt spid="120"/>
                                        </p:tgtEl>
                                        <p:attrNameLst>
                                          <p:attrName>fillcolor</p:attrName>
                                        </p:attrNameLst>
                                      </p:cBhvr>
                                      <p:to>
                                        <a:srgbClr val="376092"/>
                                      </p:to>
                                    </p:animClr>
                                    <p:set>
                                      <p:cBhvr>
                                        <p:cTn id="201" dur="300" fill="hold"/>
                                        <p:tgtEl>
                                          <p:spTgt spid="120"/>
                                        </p:tgtEl>
                                        <p:attrNameLst>
                                          <p:attrName>fill.type</p:attrName>
                                        </p:attrNameLst>
                                      </p:cBhvr>
                                      <p:to>
                                        <p:strVal val="solid"/>
                                      </p:to>
                                    </p:set>
                                    <p:set>
                                      <p:cBhvr>
                                        <p:cTn id="202" dur="300" fill="hold"/>
                                        <p:tgtEl>
                                          <p:spTgt spid="120"/>
                                        </p:tgtEl>
                                        <p:attrNameLst>
                                          <p:attrName>fill.on</p:attrName>
                                        </p:attrNameLst>
                                      </p:cBhvr>
                                      <p:to>
                                        <p:strVal val="true"/>
                                      </p:to>
                                    </p:set>
                                  </p:childTnLst>
                                </p:cTn>
                              </p:par>
                            </p:childTnLst>
                          </p:cTn>
                        </p:par>
                      </p:childTnLst>
                    </p:cTn>
                  </p:par>
                  <p:par>
                    <p:cTn id="203" fill="hold">
                      <p:stCondLst>
                        <p:cond delay="indefinite"/>
                      </p:stCondLst>
                      <p:childTnLst>
                        <p:par>
                          <p:cTn id="204" fill="hold">
                            <p:stCondLst>
                              <p:cond delay="0"/>
                            </p:stCondLst>
                            <p:childTnLst>
                              <p:par>
                                <p:cTn id="205" presetID="1" presetClass="exit" presetSubtype="0" fill="hold" grpId="1" nodeType="clickEffect">
                                  <p:stCondLst>
                                    <p:cond delay="0"/>
                                  </p:stCondLst>
                                  <p:childTnLst>
                                    <p:set>
                                      <p:cBhvr>
                                        <p:cTn id="206" dur="1" fill="hold">
                                          <p:stCondLst>
                                            <p:cond delay="0"/>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207" restart="whenNotActive" fill="hold" evtFilter="cancelBubble" nodeType="interactiveSeq">
                <p:stCondLst>
                  <p:cond evt="onClick" delay="0">
                    <p:tgtEl>
                      <p:spTgt spid="119"/>
                    </p:tgtEl>
                  </p:cond>
                </p:stCondLst>
                <p:endSync evt="end" delay="0">
                  <p:rtn val="all"/>
                </p:endSync>
                <p:childTnLst>
                  <p:par>
                    <p:cTn id="208" fill="hold">
                      <p:stCondLst>
                        <p:cond delay="0"/>
                      </p:stCondLst>
                      <p:childTnLst>
                        <p:par>
                          <p:cTn id="209" fill="hold">
                            <p:stCondLst>
                              <p:cond delay="0"/>
                            </p:stCondLst>
                            <p:childTnLst>
                              <p:par>
                                <p:cTn id="210" presetID="19" presetClass="emph" presetSubtype="0" fill="hold" grpId="0" nodeType="clickEffect">
                                  <p:stCondLst>
                                    <p:cond delay="0"/>
                                  </p:stCondLst>
                                  <p:childTnLst>
                                    <p:animClr clrSpc="rgb" dir="cw">
                                      <p:cBhvr override="childStyle">
                                        <p:cTn id="211" dur="300" fill="hold"/>
                                        <p:tgtEl>
                                          <p:spTgt spid="119"/>
                                        </p:tgtEl>
                                        <p:attrNameLst>
                                          <p:attrName>style.color</p:attrName>
                                        </p:attrNameLst>
                                      </p:cBhvr>
                                      <p:to>
                                        <a:srgbClr val="376092"/>
                                      </p:to>
                                    </p:animClr>
                                    <p:animClr clrSpc="rgb" dir="cw">
                                      <p:cBhvr>
                                        <p:cTn id="212" dur="300" fill="hold"/>
                                        <p:tgtEl>
                                          <p:spTgt spid="119"/>
                                        </p:tgtEl>
                                        <p:attrNameLst>
                                          <p:attrName>fillcolor</p:attrName>
                                        </p:attrNameLst>
                                      </p:cBhvr>
                                      <p:to>
                                        <a:srgbClr val="376092"/>
                                      </p:to>
                                    </p:animClr>
                                    <p:set>
                                      <p:cBhvr>
                                        <p:cTn id="213" dur="300" fill="hold"/>
                                        <p:tgtEl>
                                          <p:spTgt spid="119"/>
                                        </p:tgtEl>
                                        <p:attrNameLst>
                                          <p:attrName>fill.type</p:attrName>
                                        </p:attrNameLst>
                                      </p:cBhvr>
                                      <p:to>
                                        <p:strVal val="solid"/>
                                      </p:to>
                                    </p:set>
                                    <p:set>
                                      <p:cBhvr>
                                        <p:cTn id="214" dur="300" fill="hold"/>
                                        <p:tgtEl>
                                          <p:spTgt spid="119"/>
                                        </p:tgtEl>
                                        <p:attrNameLst>
                                          <p:attrName>fill.on</p:attrName>
                                        </p:attrNameLst>
                                      </p:cBhvr>
                                      <p:to>
                                        <p:strVal val="true"/>
                                      </p:to>
                                    </p:set>
                                  </p:childTnLst>
                                </p:cTn>
                              </p:par>
                            </p:childTnLst>
                          </p:cTn>
                        </p:par>
                      </p:childTnLst>
                    </p:cTn>
                  </p:par>
                  <p:par>
                    <p:cTn id="215" fill="hold">
                      <p:stCondLst>
                        <p:cond delay="indefinite"/>
                      </p:stCondLst>
                      <p:childTnLst>
                        <p:par>
                          <p:cTn id="216" fill="hold">
                            <p:stCondLst>
                              <p:cond delay="0"/>
                            </p:stCondLst>
                            <p:childTnLst>
                              <p:par>
                                <p:cTn id="217" presetID="1" presetClass="exit" presetSubtype="0" fill="hold" grpId="1" nodeType="clickEffect">
                                  <p:stCondLst>
                                    <p:cond delay="0"/>
                                  </p:stCondLst>
                                  <p:childTnLst>
                                    <p:set>
                                      <p:cBhvr>
                                        <p:cTn id="218" dur="1" fill="hold">
                                          <p:stCondLst>
                                            <p:cond delay="0"/>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219" restart="whenNotActive" fill="hold" evtFilter="cancelBubble" nodeType="interactiveSeq">
                <p:stCondLst>
                  <p:cond evt="onClick" delay="0">
                    <p:tgtEl>
                      <p:spTgt spid="118"/>
                    </p:tgtEl>
                  </p:cond>
                </p:stCondLst>
                <p:endSync evt="end" delay="0">
                  <p:rtn val="all"/>
                </p:endSync>
                <p:childTnLst>
                  <p:par>
                    <p:cTn id="220" fill="hold">
                      <p:stCondLst>
                        <p:cond delay="0"/>
                      </p:stCondLst>
                      <p:childTnLst>
                        <p:par>
                          <p:cTn id="221" fill="hold">
                            <p:stCondLst>
                              <p:cond delay="0"/>
                            </p:stCondLst>
                            <p:childTnLst>
                              <p:par>
                                <p:cTn id="222" presetID="19" presetClass="emph" presetSubtype="0" fill="hold" grpId="0" nodeType="clickEffect">
                                  <p:stCondLst>
                                    <p:cond delay="0"/>
                                  </p:stCondLst>
                                  <p:childTnLst>
                                    <p:animClr clrSpc="rgb" dir="cw">
                                      <p:cBhvr override="childStyle">
                                        <p:cTn id="223" dur="300" fill="hold"/>
                                        <p:tgtEl>
                                          <p:spTgt spid="118"/>
                                        </p:tgtEl>
                                        <p:attrNameLst>
                                          <p:attrName>style.color</p:attrName>
                                        </p:attrNameLst>
                                      </p:cBhvr>
                                      <p:to>
                                        <a:srgbClr val="376092"/>
                                      </p:to>
                                    </p:animClr>
                                    <p:animClr clrSpc="rgb" dir="cw">
                                      <p:cBhvr>
                                        <p:cTn id="224" dur="300" fill="hold"/>
                                        <p:tgtEl>
                                          <p:spTgt spid="118"/>
                                        </p:tgtEl>
                                        <p:attrNameLst>
                                          <p:attrName>fillcolor</p:attrName>
                                        </p:attrNameLst>
                                      </p:cBhvr>
                                      <p:to>
                                        <a:srgbClr val="376092"/>
                                      </p:to>
                                    </p:animClr>
                                    <p:set>
                                      <p:cBhvr>
                                        <p:cTn id="225" dur="300" fill="hold"/>
                                        <p:tgtEl>
                                          <p:spTgt spid="118"/>
                                        </p:tgtEl>
                                        <p:attrNameLst>
                                          <p:attrName>fill.type</p:attrName>
                                        </p:attrNameLst>
                                      </p:cBhvr>
                                      <p:to>
                                        <p:strVal val="solid"/>
                                      </p:to>
                                    </p:set>
                                    <p:set>
                                      <p:cBhvr>
                                        <p:cTn id="226" dur="300" fill="hold"/>
                                        <p:tgtEl>
                                          <p:spTgt spid="118"/>
                                        </p:tgtEl>
                                        <p:attrNameLst>
                                          <p:attrName>fill.on</p:attrName>
                                        </p:attrNameLst>
                                      </p:cBhvr>
                                      <p:to>
                                        <p:strVal val="true"/>
                                      </p:to>
                                    </p:set>
                                  </p:childTnLst>
                                </p:cTn>
                              </p:par>
                            </p:childTnLst>
                          </p:cTn>
                        </p:par>
                      </p:childTnLst>
                    </p:cTn>
                  </p:par>
                  <p:par>
                    <p:cTn id="227" fill="hold">
                      <p:stCondLst>
                        <p:cond delay="indefinite"/>
                      </p:stCondLst>
                      <p:childTnLst>
                        <p:par>
                          <p:cTn id="228" fill="hold">
                            <p:stCondLst>
                              <p:cond delay="0"/>
                            </p:stCondLst>
                            <p:childTnLst>
                              <p:par>
                                <p:cTn id="229" presetID="1" presetClass="exit" presetSubtype="0" fill="hold" grpId="1" nodeType="clickEffect">
                                  <p:stCondLst>
                                    <p:cond delay="0"/>
                                  </p:stCondLst>
                                  <p:childTnLst>
                                    <p:set>
                                      <p:cBhvr>
                                        <p:cTn id="230" dur="1" fill="hold">
                                          <p:stCondLst>
                                            <p:cond delay="0"/>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231" restart="whenNotActive" fill="hold" evtFilter="cancelBubble" nodeType="interactiveSeq">
                <p:stCondLst>
                  <p:cond evt="onClick" delay="0">
                    <p:tgtEl>
                      <p:spTgt spid="127"/>
                    </p:tgtEl>
                  </p:cond>
                </p:stCondLst>
                <p:endSync evt="end" delay="0">
                  <p:rtn val="all"/>
                </p:endSync>
                <p:childTnLst>
                  <p:par>
                    <p:cTn id="232" fill="hold">
                      <p:stCondLst>
                        <p:cond delay="0"/>
                      </p:stCondLst>
                      <p:childTnLst>
                        <p:par>
                          <p:cTn id="233" fill="hold">
                            <p:stCondLst>
                              <p:cond delay="0"/>
                            </p:stCondLst>
                            <p:childTnLst>
                              <p:par>
                                <p:cTn id="234" presetID="19" presetClass="emph" presetSubtype="0" fill="hold" grpId="0" nodeType="clickEffect">
                                  <p:stCondLst>
                                    <p:cond delay="0"/>
                                  </p:stCondLst>
                                  <p:childTnLst>
                                    <p:animClr clrSpc="rgb" dir="cw">
                                      <p:cBhvr override="childStyle">
                                        <p:cTn id="235" dur="300" fill="hold"/>
                                        <p:tgtEl>
                                          <p:spTgt spid="127"/>
                                        </p:tgtEl>
                                        <p:attrNameLst>
                                          <p:attrName>style.color</p:attrName>
                                        </p:attrNameLst>
                                      </p:cBhvr>
                                      <p:to>
                                        <a:srgbClr val="376092"/>
                                      </p:to>
                                    </p:animClr>
                                    <p:animClr clrSpc="rgb" dir="cw">
                                      <p:cBhvr>
                                        <p:cTn id="236" dur="300" fill="hold"/>
                                        <p:tgtEl>
                                          <p:spTgt spid="127"/>
                                        </p:tgtEl>
                                        <p:attrNameLst>
                                          <p:attrName>fillcolor</p:attrName>
                                        </p:attrNameLst>
                                      </p:cBhvr>
                                      <p:to>
                                        <a:srgbClr val="376092"/>
                                      </p:to>
                                    </p:animClr>
                                    <p:set>
                                      <p:cBhvr>
                                        <p:cTn id="237" dur="300" fill="hold"/>
                                        <p:tgtEl>
                                          <p:spTgt spid="127"/>
                                        </p:tgtEl>
                                        <p:attrNameLst>
                                          <p:attrName>fill.type</p:attrName>
                                        </p:attrNameLst>
                                      </p:cBhvr>
                                      <p:to>
                                        <p:strVal val="solid"/>
                                      </p:to>
                                    </p:set>
                                    <p:set>
                                      <p:cBhvr>
                                        <p:cTn id="238" dur="300" fill="hold"/>
                                        <p:tgtEl>
                                          <p:spTgt spid="127"/>
                                        </p:tgtEl>
                                        <p:attrNameLst>
                                          <p:attrName>fill.on</p:attrName>
                                        </p:attrNameLst>
                                      </p:cBhvr>
                                      <p:to>
                                        <p:strVal val="true"/>
                                      </p:to>
                                    </p:set>
                                  </p:childTnLst>
                                </p:cTn>
                              </p:par>
                            </p:childTnLst>
                          </p:cTn>
                        </p:par>
                      </p:childTnLst>
                    </p:cTn>
                  </p:par>
                  <p:par>
                    <p:cTn id="239" fill="hold">
                      <p:stCondLst>
                        <p:cond delay="indefinite"/>
                      </p:stCondLst>
                      <p:childTnLst>
                        <p:par>
                          <p:cTn id="240" fill="hold">
                            <p:stCondLst>
                              <p:cond delay="0"/>
                            </p:stCondLst>
                            <p:childTnLst>
                              <p:par>
                                <p:cTn id="241" presetID="1" presetClass="exit" presetSubtype="0" fill="hold" grpId="1" nodeType="clickEffect">
                                  <p:stCondLst>
                                    <p:cond delay="0"/>
                                  </p:stCondLst>
                                  <p:childTnLst>
                                    <p:set>
                                      <p:cBhvr>
                                        <p:cTn id="242" dur="1" fill="hold">
                                          <p:stCondLst>
                                            <p:cond delay="0"/>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243" restart="whenNotActive" fill="hold" evtFilter="cancelBubble" nodeType="interactiveSeq">
                <p:stCondLst>
                  <p:cond evt="onClick" delay="0">
                    <p:tgtEl>
                      <p:spTgt spid="126"/>
                    </p:tgtEl>
                  </p:cond>
                </p:stCondLst>
                <p:endSync evt="end" delay="0">
                  <p:rtn val="all"/>
                </p:endSync>
                <p:childTnLst>
                  <p:par>
                    <p:cTn id="244" fill="hold">
                      <p:stCondLst>
                        <p:cond delay="0"/>
                      </p:stCondLst>
                      <p:childTnLst>
                        <p:par>
                          <p:cTn id="245" fill="hold">
                            <p:stCondLst>
                              <p:cond delay="0"/>
                            </p:stCondLst>
                            <p:childTnLst>
                              <p:par>
                                <p:cTn id="246" presetID="19" presetClass="emph" presetSubtype="0" fill="hold" grpId="0" nodeType="clickEffect">
                                  <p:stCondLst>
                                    <p:cond delay="0"/>
                                  </p:stCondLst>
                                  <p:childTnLst>
                                    <p:animClr clrSpc="rgb" dir="cw">
                                      <p:cBhvr override="childStyle">
                                        <p:cTn id="247" dur="300" fill="hold"/>
                                        <p:tgtEl>
                                          <p:spTgt spid="126"/>
                                        </p:tgtEl>
                                        <p:attrNameLst>
                                          <p:attrName>style.color</p:attrName>
                                        </p:attrNameLst>
                                      </p:cBhvr>
                                      <p:to>
                                        <a:srgbClr val="376092"/>
                                      </p:to>
                                    </p:animClr>
                                    <p:animClr clrSpc="rgb" dir="cw">
                                      <p:cBhvr>
                                        <p:cTn id="248" dur="300" fill="hold"/>
                                        <p:tgtEl>
                                          <p:spTgt spid="126"/>
                                        </p:tgtEl>
                                        <p:attrNameLst>
                                          <p:attrName>fillcolor</p:attrName>
                                        </p:attrNameLst>
                                      </p:cBhvr>
                                      <p:to>
                                        <a:srgbClr val="376092"/>
                                      </p:to>
                                    </p:animClr>
                                    <p:set>
                                      <p:cBhvr>
                                        <p:cTn id="249" dur="300" fill="hold"/>
                                        <p:tgtEl>
                                          <p:spTgt spid="126"/>
                                        </p:tgtEl>
                                        <p:attrNameLst>
                                          <p:attrName>fill.type</p:attrName>
                                        </p:attrNameLst>
                                      </p:cBhvr>
                                      <p:to>
                                        <p:strVal val="solid"/>
                                      </p:to>
                                    </p:set>
                                    <p:set>
                                      <p:cBhvr>
                                        <p:cTn id="250" dur="300" fill="hold"/>
                                        <p:tgtEl>
                                          <p:spTgt spid="126"/>
                                        </p:tgtEl>
                                        <p:attrNameLst>
                                          <p:attrName>fill.on</p:attrName>
                                        </p:attrNameLst>
                                      </p:cBhvr>
                                      <p:to>
                                        <p:strVal val="true"/>
                                      </p:to>
                                    </p:set>
                                  </p:childTnLst>
                                </p:cTn>
                              </p:par>
                            </p:childTnLst>
                          </p:cTn>
                        </p:par>
                      </p:childTnLst>
                    </p:cTn>
                  </p:par>
                  <p:par>
                    <p:cTn id="251" fill="hold">
                      <p:stCondLst>
                        <p:cond delay="indefinite"/>
                      </p:stCondLst>
                      <p:childTnLst>
                        <p:par>
                          <p:cTn id="252" fill="hold">
                            <p:stCondLst>
                              <p:cond delay="0"/>
                            </p:stCondLst>
                            <p:childTnLst>
                              <p:par>
                                <p:cTn id="253" presetID="1" presetClass="exit" presetSubtype="0" fill="hold" grpId="1" nodeType="clickEffect">
                                  <p:stCondLst>
                                    <p:cond delay="0"/>
                                  </p:stCondLst>
                                  <p:childTnLst>
                                    <p:set>
                                      <p:cBhvr>
                                        <p:cTn id="254" dur="1" fill="hold">
                                          <p:stCondLst>
                                            <p:cond delay="0"/>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255" restart="whenNotActive" fill="hold" evtFilter="cancelBubble" nodeType="interactiveSeq">
                <p:stCondLst>
                  <p:cond evt="onClick" delay="0">
                    <p:tgtEl>
                      <p:spTgt spid="125"/>
                    </p:tgtEl>
                  </p:cond>
                </p:stCondLst>
                <p:endSync evt="end" delay="0">
                  <p:rtn val="all"/>
                </p:endSync>
                <p:childTnLst>
                  <p:par>
                    <p:cTn id="256" fill="hold">
                      <p:stCondLst>
                        <p:cond delay="0"/>
                      </p:stCondLst>
                      <p:childTnLst>
                        <p:par>
                          <p:cTn id="257" fill="hold">
                            <p:stCondLst>
                              <p:cond delay="0"/>
                            </p:stCondLst>
                            <p:childTnLst>
                              <p:par>
                                <p:cTn id="258" presetID="19" presetClass="emph" presetSubtype="0" fill="hold" grpId="0" nodeType="clickEffect">
                                  <p:stCondLst>
                                    <p:cond delay="0"/>
                                  </p:stCondLst>
                                  <p:childTnLst>
                                    <p:animClr clrSpc="rgb" dir="cw">
                                      <p:cBhvr override="childStyle">
                                        <p:cTn id="259" dur="300" fill="hold"/>
                                        <p:tgtEl>
                                          <p:spTgt spid="125"/>
                                        </p:tgtEl>
                                        <p:attrNameLst>
                                          <p:attrName>style.color</p:attrName>
                                        </p:attrNameLst>
                                      </p:cBhvr>
                                      <p:to>
                                        <a:srgbClr val="376092"/>
                                      </p:to>
                                    </p:animClr>
                                    <p:animClr clrSpc="rgb" dir="cw">
                                      <p:cBhvr>
                                        <p:cTn id="260" dur="300" fill="hold"/>
                                        <p:tgtEl>
                                          <p:spTgt spid="125"/>
                                        </p:tgtEl>
                                        <p:attrNameLst>
                                          <p:attrName>fillcolor</p:attrName>
                                        </p:attrNameLst>
                                      </p:cBhvr>
                                      <p:to>
                                        <a:srgbClr val="376092"/>
                                      </p:to>
                                    </p:animClr>
                                    <p:set>
                                      <p:cBhvr>
                                        <p:cTn id="261" dur="300" fill="hold"/>
                                        <p:tgtEl>
                                          <p:spTgt spid="125"/>
                                        </p:tgtEl>
                                        <p:attrNameLst>
                                          <p:attrName>fill.type</p:attrName>
                                        </p:attrNameLst>
                                      </p:cBhvr>
                                      <p:to>
                                        <p:strVal val="solid"/>
                                      </p:to>
                                    </p:set>
                                    <p:set>
                                      <p:cBhvr>
                                        <p:cTn id="262" dur="300" fill="hold"/>
                                        <p:tgtEl>
                                          <p:spTgt spid="125"/>
                                        </p:tgtEl>
                                        <p:attrNameLst>
                                          <p:attrName>fill.on</p:attrName>
                                        </p:attrNameLst>
                                      </p:cBhvr>
                                      <p:to>
                                        <p:strVal val="true"/>
                                      </p:to>
                                    </p:set>
                                  </p:childTnLst>
                                </p:cTn>
                              </p:par>
                            </p:childTnLst>
                          </p:cTn>
                        </p:par>
                      </p:childTnLst>
                    </p:cTn>
                  </p:par>
                  <p:par>
                    <p:cTn id="263" fill="hold">
                      <p:stCondLst>
                        <p:cond delay="indefinite"/>
                      </p:stCondLst>
                      <p:childTnLst>
                        <p:par>
                          <p:cTn id="264" fill="hold">
                            <p:stCondLst>
                              <p:cond delay="0"/>
                            </p:stCondLst>
                            <p:childTnLst>
                              <p:par>
                                <p:cTn id="265" presetID="1" presetClass="exit" presetSubtype="0" fill="hold" grpId="1" nodeType="clickEffect">
                                  <p:stCondLst>
                                    <p:cond delay="0"/>
                                  </p:stCondLst>
                                  <p:childTnLst>
                                    <p:set>
                                      <p:cBhvr>
                                        <p:cTn id="266" dur="1" fill="hold">
                                          <p:stCondLst>
                                            <p:cond delay="0"/>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seq concurrent="1" nextAc="seek">
              <p:cTn id="267" restart="whenNotActive" fill="hold" evtFilter="cancelBubble" nodeType="interactiveSeq">
                <p:stCondLst>
                  <p:cond evt="onClick" delay="0">
                    <p:tgtEl>
                      <p:spTgt spid="124"/>
                    </p:tgtEl>
                  </p:cond>
                </p:stCondLst>
                <p:endSync evt="end" delay="0">
                  <p:rtn val="all"/>
                </p:endSync>
                <p:childTnLst>
                  <p:par>
                    <p:cTn id="268" fill="hold">
                      <p:stCondLst>
                        <p:cond delay="0"/>
                      </p:stCondLst>
                      <p:childTnLst>
                        <p:par>
                          <p:cTn id="269" fill="hold">
                            <p:stCondLst>
                              <p:cond delay="0"/>
                            </p:stCondLst>
                            <p:childTnLst>
                              <p:par>
                                <p:cTn id="270" presetID="19" presetClass="emph" presetSubtype="0" fill="hold" grpId="0" nodeType="clickEffect">
                                  <p:stCondLst>
                                    <p:cond delay="0"/>
                                  </p:stCondLst>
                                  <p:childTnLst>
                                    <p:animClr clrSpc="rgb" dir="cw">
                                      <p:cBhvr override="childStyle">
                                        <p:cTn id="271" dur="300" fill="hold"/>
                                        <p:tgtEl>
                                          <p:spTgt spid="124"/>
                                        </p:tgtEl>
                                        <p:attrNameLst>
                                          <p:attrName>style.color</p:attrName>
                                        </p:attrNameLst>
                                      </p:cBhvr>
                                      <p:to>
                                        <a:srgbClr val="376092"/>
                                      </p:to>
                                    </p:animClr>
                                    <p:animClr clrSpc="rgb" dir="cw">
                                      <p:cBhvr>
                                        <p:cTn id="272" dur="300" fill="hold"/>
                                        <p:tgtEl>
                                          <p:spTgt spid="124"/>
                                        </p:tgtEl>
                                        <p:attrNameLst>
                                          <p:attrName>fillcolor</p:attrName>
                                        </p:attrNameLst>
                                      </p:cBhvr>
                                      <p:to>
                                        <a:srgbClr val="376092"/>
                                      </p:to>
                                    </p:animClr>
                                    <p:set>
                                      <p:cBhvr>
                                        <p:cTn id="273" dur="300" fill="hold"/>
                                        <p:tgtEl>
                                          <p:spTgt spid="124"/>
                                        </p:tgtEl>
                                        <p:attrNameLst>
                                          <p:attrName>fill.type</p:attrName>
                                        </p:attrNameLst>
                                      </p:cBhvr>
                                      <p:to>
                                        <p:strVal val="solid"/>
                                      </p:to>
                                    </p:set>
                                    <p:set>
                                      <p:cBhvr>
                                        <p:cTn id="274" dur="300" fill="hold"/>
                                        <p:tgtEl>
                                          <p:spTgt spid="124"/>
                                        </p:tgtEl>
                                        <p:attrNameLst>
                                          <p:attrName>fill.on</p:attrName>
                                        </p:attrNameLst>
                                      </p:cBhvr>
                                      <p:to>
                                        <p:strVal val="true"/>
                                      </p:to>
                                    </p:set>
                                  </p:childTnLst>
                                </p:cTn>
                              </p:par>
                            </p:childTnLst>
                          </p:cTn>
                        </p:par>
                      </p:childTnLst>
                    </p:cTn>
                  </p:par>
                  <p:par>
                    <p:cTn id="275" fill="hold">
                      <p:stCondLst>
                        <p:cond delay="indefinite"/>
                      </p:stCondLst>
                      <p:childTnLst>
                        <p:par>
                          <p:cTn id="276" fill="hold">
                            <p:stCondLst>
                              <p:cond delay="0"/>
                            </p:stCondLst>
                            <p:childTnLst>
                              <p:par>
                                <p:cTn id="277" presetID="1" presetClass="exit" presetSubtype="0" fill="hold" grpId="1" nodeType="clickEffect">
                                  <p:stCondLst>
                                    <p:cond delay="0"/>
                                  </p:stCondLst>
                                  <p:childTnLst>
                                    <p:set>
                                      <p:cBhvr>
                                        <p:cTn id="278" dur="1" fill="hold">
                                          <p:stCondLst>
                                            <p:cond delay="0"/>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279" restart="whenNotActive" fill="hold" evtFilter="cancelBubble" nodeType="interactiveSeq">
                <p:stCondLst>
                  <p:cond evt="onClick" delay="0">
                    <p:tgtEl>
                      <p:spTgt spid="123"/>
                    </p:tgtEl>
                  </p:cond>
                </p:stCondLst>
                <p:endSync evt="end" delay="0">
                  <p:rtn val="all"/>
                </p:endSync>
                <p:childTnLst>
                  <p:par>
                    <p:cTn id="280" fill="hold">
                      <p:stCondLst>
                        <p:cond delay="0"/>
                      </p:stCondLst>
                      <p:childTnLst>
                        <p:par>
                          <p:cTn id="281" fill="hold">
                            <p:stCondLst>
                              <p:cond delay="0"/>
                            </p:stCondLst>
                            <p:childTnLst>
                              <p:par>
                                <p:cTn id="282" presetID="19" presetClass="emph" presetSubtype="0" fill="hold" grpId="0" nodeType="clickEffect">
                                  <p:stCondLst>
                                    <p:cond delay="0"/>
                                  </p:stCondLst>
                                  <p:childTnLst>
                                    <p:animClr clrSpc="rgb" dir="cw">
                                      <p:cBhvr override="childStyle">
                                        <p:cTn id="283" dur="300" fill="hold"/>
                                        <p:tgtEl>
                                          <p:spTgt spid="123"/>
                                        </p:tgtEl>
                                        <p:attrNameLst>
                                          <p:attrName>style.color</p:attrName>
                                        </p:attrNameLst>
                                      </p:cBhvr>
                                      <p:to>
                                        <a:srgbClr val="376092"/>
                                      </p:to>
                                    </p:animClr>
                                    <p:animClr clrSpc="rgb" dir="cw">
                                      <p:cBhvr>
                                        <p:cTn id="284" dur="300" fill="hold"/>
                                        <p:tgtEl>
                                          <p:spTgt spid="123"/>
                                        </p:tgtEl>
                                        <p:attrNameLst>
                                          <p:attrName>fillcolor</p:attrName>
                                        </p:attrNameLst>
                                      </p:cBhvr>
                                      <p:to>
                                        <a:srgbClr val="376092"/>
                                      </p:to>
                                    </p:animClr>
                                    <p:set>
                                      <p:cBhvr>
                                        <p:cTn id="285" dur="300" fill="hold"/>
                                        <p:tgtEl>
                                          <p:spTgt spid="123"/>
                                        </p:tgtEl>
                                        <p:attrNameLst>
                                          <p:attrName>fill.type</p:attrName>
                                        </p:attrNameLst>
                                      </p:cBhvr>
                                      <p:to>
                                        <p:strVal val="solid"/>
                                      </p:to>
                                    </p:set>
                                    <p:set>
                                      <p:cBhvr>
                                        <p:cTn id="286" dur="300" fill="hold"/>
                                        <p:tgtEl>
                                          <p:spTgt spid="123"/>
                                        </p:tgtEl>
                                        <p:attrNameLst>
                                          <p:attrName>fill.on</p:attrName>
                                        </p:attrNameLst>
                                      </p:cBhvr>
                                      <p:to>
                                        <p:strVal val="true"/>
                                      </p:to>
                                    </p:set>
                                  </p:childTnLst>
                                </p:cTn>
                              </p:par>
                            </p:childTnLst>
                          </p:cTn>
                        </p:par>
                      </p:childTnLst>
                    </p:cTn>
                  </p:par>
                  <p:par>
                    <p:cTn id="287" fill="hold">
                      <p:stCondLst>
                        <p:cond delay="indefinite"/>
                      </p:stCondLst>
                      <p:childTnLst>
                        <p:par>
                          <p:cTn id="288" fill="hold">
                            <p:stCondLst>
                              <p:cond delay="0"/>
                            </p:stCondLst>
                            <p:childTnLst>
                              <p:par>
                                <p:cTn id="289" presetID="1" presetClass="exit" presetSubtype="0" fill="hold" grpId="1" nodeType="clickEffect">
                                  <p:stCondLst>
                                    <p:cond delay="0"/>
                                  </p:stCondLst>
                                  <p:childTnLst>
                                    <p:set>
                                      <p:cBhvr>
                                        <p:cTn id="290" dur="1" fill="hold">
                                          <p:stCondLst>
                                            <p:cond delay="0"/>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291" restart="whenNotActive" fill="hold" evtFilter="cancelBubble" nodeType="interactiveSeq">
                <p:stCondLst>
                  <p:cond evt="onClick" delay="0">
                    <p:tgtEl>
                      <p:spTgt spid="132"/>
                    </p:tgtEl>
                  </p:cond>
                </p:stCondLst>
                <p:endSync evt="end" delay="0">
                  <p:rtn val="all"/>
                </p:endSync>
                <p:childTnLst>
                  <p:par>
                    <p:cTn id="292" fill="hold">
                      <p:stCondLst>
                        <p:cond delay="0"/>
                      </p:stCondLst>
                      <p:childTnLst>
                        <p:par>
                          <p:cTn id="293" fill="hold">
                            <p:stCondLst>
                              <p:cond delay="0"/>
                            </p:stCondLst>
                            <p:childTnLst>
                              <p:par>
                                <p:cTn id="294" presetID="19" presetClass="emph" presetSubtype="0" fill="hold" grpId="0" nodeType="clickEffect">
                                  <p:stCondLst>
                                    <p:cond delay="0"/>
                                  </p:stCondLst>
                                  <p:childTnLst>
                                    <p:animClr clrSpc="rgb" dir="cw">
                                      <p:cBhvr override="childStyle">
                                        <p:cTn id="295" dur="300" fill="hold"/>
                                        <p:tgtEl>
                                          <p:spTgt spid="132"/>
                                        </p:tgtEl>
                                        <p:attrNameLst>
                                          <p:attrName>style.color</p:attrName>
                                        </p:attrNameLst>
                                      </p:cBhvr>
                                      <p:to>
                                        <a:srgbClr val="376092"/>
                                      </p:to>
                                    </p:animClr>
                                    <p:animClr clrSpc="rgb" dir="cw">
                                      <p:cBhvr>
                                        <p:cTn id="296" dur="300" fill="hold"/>
                                        <p:tgtEl>
                                          <p:spTgt spid="132"/>
                                        </p:tgtEl>
                                        <p:attrNameLst>
                                          <p:attrName>fillcolor</p:attrName>
                                        </p:attrNameLst>
                                      </p:cBhvr>
                                      <p:to>
                                        <a:srgbClr val="376092"/>
                                      </p:to>
                                    </p:animClr>
                                    <p:set>
                                      <p:cBhvr>
                                        <p:cTn id="297" dur="300" fill="hold"/>
                                        <p:tgtEl>
                                          <p:spTgt spid="132"/>
                                        </p:tgtEl>
                                        <p:attrNameLst>
                                          <p:attrName>fill.type</p:attrName>
                                        </p:attrNameLst>
                                      </p:cBhvr>
                                      <p:to>
                                        <p:strVal val="solid"/>
                                      </p:to>
                                    </p:set>
                                    <p:set>
                                      <p:cBhvr>
                                        <p:cTn id="298" dur="300" fill="hold"/>
                                        <p:tgtEl>
                                          <p:spTgt spid="132"/>
                                        </p:tgtEl>
                                        <p:attrNameLst>
                                          <p:attrName>fill.on</p:attrName>
                                        </p:attrNameLst>
                                      </p:cBhvr>
                                      <p:to>
                                        <p:strVal val="true"/>
                                      </p:to>
                                    </p:set>
                                  </p:childTnLst>
                                </p:cTn>
                              </p:par>
                            </p:childTnLst>
                          </p:cTn>
                        </p:par>
                      </p:childTnLst>
                    </p:cTn>
                  </p:par>
                  <p:par>
                    <p:cTn id="299" fill="hold">
                      <p:stCondLst>
                        <p:cond delay="indefinite"/>
                      </p:stCondLst>
                      <p:childTnLst>
                        <p:par>
                          <p:cTn id="300" fill="hold">
                            <p:stCondLst>
                              <p:cond delay="0"/>
                            </p:stCondLst>
                            <p:childTnLst>
                              <p:par>
                                <p:cTn id="301" presetID="1" presetClass="exit" presetSubtype="0" fill="hold" grpId="1" nodeType="clickEffect">
                                  <p:stCondLst>
                                    <p:cond delay="0"/>
                                  </p:stCondLst>
                                  <p:childTnLst>
                                    <p:set>
                                      <p:cBhvr>
                                        <p:cTn id="302" dur="1" fill="hold">
                                          <p:stCondLst>
                                            <p:cond delay="0"/>
                                          </p:stCondLst>
                                        </p:cTn>
                                        <p:tgtEl>
                                          <p:spTgt spid="132"/>
                                        </p:tgtEl>
                                        <p:attrNameLst>
                                          <p:attrName>style.visibility</p:attrName>
                                        </p:attrNameLst>
                                      </p:cBhvr>
                                      <p:to>
                                        <p:strVal val="hidden"/>
                                      </p:to>
                                    </p:set>
                                  </p:childTnLst>
                                </p:cTn>
                              </p:par>
                            </p:childTnLst>
                          </p:cTn>
                        </p:par>
                      </p:childTnLst>
                    </p:cTn>
                  </p:par>
                </p:childTnLst>
              </p:cTn>
              <p:nextCondLst>
                <p:cond evt="onClick" delay="0">
                  <p:tgtEl>
                    <p:spTgt spid="132"/>
                  </p:tgtEl>
                </p:cond>
              </p:nextCondLst>
            </p:seq>
            <p:seq concurrent="1" nextAc="seek">
              <p:cTn id="303" restart="whenNotActive" fill="hold" evtFilter="cancelBubble" nodeType="interactiveSeq">
                <p:stCondLst>
                  <p:cond evt="onClick" delay="0">
                    <p:tgtEl>
                      <p:spTgt spid="131"/>
                    </p:tgtEl>
                  </p:cond>
                </p:stCondLst>
                <p:endSync evt="end" delay="0">
                  <p:rtn val="all"/>
                </p:endSync>
                <p:childTnLst>
                  <p:par>
                    <p:cTn id="304" fill="hold">
                      <p:stCondLst>
                        <p:cond delay="0"/>
                      </p:stCondLst>
                      <p:childTnLst>
                        <p:par>
                          <p:cTn id="305" fill="hold">
                            <p:stCondLst>
                              <p:cond delay="0"/>
                            </p:stCondLst>
                            <p:childTnLst>
                              <p:par>
                                <p:cTn id="306" presetID="19" presetClass="emph" presetSubtype="0" fill="hold" grpId="0" nodeType="clickEffect">
                                  <p:stCondLst>
                                    <p:cond delay="0"/>
                                  </p:stCondLst>
                                  <p:childTnLst>
                                    <p:animClr clrSpc="rgb" dir="cw">
                                      <p:cBhvr override="childStyle">
                                        <p:cTn id="307" dur="300" fill="hold"/>
                                        <p:tgtEl>
                                          <p:spTgt spid="131"/>
                                        </p:tgtEl>
                                        <p:attrNameLst>
                                          <p:attrName>style.color</p:attrName>
                                        </p:attrNameLst>
                                      </p:cBhvr>
                                      <p:to>
                                        <a:srgbClr val="376092"/>
                                      </p:to>
                                    </p:animClr>
                                    <p:animClr clrSpc="rgb" dir="cw">
                                      <p:cBhvr>
                                        <p:cTn id="308" dur="300" fill="hold"/>
                                        <p:tgtEl>
                                          <p:spTgt spid="131"/>
                                        </p:tgtEl>
                                        <p:attrNameLst>
                                          <p:attrName>fillcolor</p:attrName>
                                        </p:attrNameLst>
                                      </p:cBhvr>
                                      <p:to>
                                        <a:srgbClr val="376092"/>
                                      </p:to>
                                    </p:animClr>
                                    <p:set>
                                      <p:cBhvr>
                                        <p:cTn id="309" dur="300" fill="hold"/>
                                        <p:tgtEl>
                                          <p:spTgt spid="131"/>
                                        </p:tgtEl>
                                        <p:attrNameLst>
                                          <p:attrName>fill.type</p:attrName>
                                        </p:attrNameLst>
                                      </p:cBhvr>
                                      <p:to>
                                        <p:strVal val="solid"/>
                                      </p:to>
                                    </p:set>
                                    <p:set>
                                      <p:cBhvr>
                                        <p:cTn id="310" dur="300" fill="hold"/>
                                        <p:tgtEl>
                                          <p:spTgt spid="131"/>
                                        </p:tgtEl>
                                        <p:attrNameLst>
                                          <p:attrName>fill.on</p:attrName>
                                        </p:attrNameLst>
                                      </p:cBhvr>
                                      <p:to>
                                        <p:strVal val="true"/>
                                      </p:to>
                                    </p:set>
                                  </p:childTnLst>
                                </p:cTn>
                              </p:par>
                            </p:childTnLst>
                          </p:cTn>
                        </p:par>
                      </p:childTnLst>
                    </p:cTn>
                  </p:par>
                  <p:par>
                    <p:cTn id="311" fill="hold">
                      <p:stCondLst>
                        <p:cond delay="indefinite"/>
                      </p:stCondLst>
                      <p:childTnLst>
                        <p:par>
                          <p:cTn id="312" fill="hold">
                            <p:stCondLst>
                              <p:cond delay="0"/>
                            </p:stCondLst>
                            <p:childTnLst>
                              <p:par>
                                <p:cTn id="313" presetID="1" presetClass="exit" presetSubtype="0" fill="hold" grpId="1" nodeType="clickEffect">
                                  <p:stCondLst>
                                    <p:cond delay="0"/>
                                  </p:stCondLst>
                                  <p:childTnLst>
                                    <p:set>
                                      <p:cBhvr>
                                        <p:cTn id="314" dur="1" fill="hold">
                                          <p:stCondLst>
                                            <p:cond delay="0"/>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315" restart="whenNotActive" fill="hold" evtFilter="cancelBubble" nodeType="interactiveSeq">
                <p:stCondLst>
                  <p:cond evt="onClick" delay="0">
                    <p:tgtEl>
                      <p:spTgt spid="130"/>
                    </p:tgtEl>
                  </p:cond>
                </p:stCondLst>
                <p:endSync evt="end" delay="0">
                  <p:rtn val="all"/>
                </p:endSync>
                <p:childTnLst>
                  <p:par>
                    <p:cTn id="316" fill="hold">
                      <p:stCondLst>
                        <p:cond delay="0"/>
                      </p:stCondLst>
                      <p:childTnLst>
                        <p:par>
                          <p:cTn id="317" fill="hold">
                            <p:stCondLst>
                              <p:cond delay="0"/>
                            </p:stCondLst>
                            <p:childTnLst>
                              <p:par>
                                <p:cTn id="318" presetID="19" presetClass="emph" presetSubtype="0" fill="hold" grpId="0" nodeType="clickEffect">
                                  <p:stCondLst>
                                    <p:cond delay="0"/>
                                  </p:stCondLst>
                                  <p:childTnLst>
                                    <p:animClr clrSpc="rgb" dir="cw">
                                      <p:cBhvr override="childStyle">
                                        <p:cTn id="319" dur="300" fill="hold"/>
                                        <p:tgtEl>
                                          <p:spTgt spid="130"/>
                                        </p:tgtEl>
                                        <p:attrNameLst>
                                          <p:attrName>style.color</p:attrName>
                                        </p:attrNameLst>
                                      </p:cBhvr>
                                      <p:to>
                                        <a:srgbClr val="376092"/>
                                      </p:to>
                                    </p:animClr>
                                    <p:animClr clrSpc="rgb" dir="cw">
                                      <p:cBhvr>
                                        <p:cTn id="320" dur="300" fill="hold"/>
                                        <p:tgtEl>
                                          <p:spTgt spid="130"/>
                                        </p:tgtEl>
                                        <p:attrNameLst>
                                          <p:attrName>fillcolor</p:attrName>
                                        </p:attrNameLst>
                                      </p:cBhvr>
                                      <p:to>
                                        <a:srgbClr val="376092"/>
                                      </p:to>
                                    </p:animClr>
                                    <p:set>
                                      <p:cBhvr>
                                        <p:cTn id="321" dur="300" fill="hold"/>
                                        <p:tgtEl>
                                          <p:spTgt spid="130"/>
                                        </p:tgtEl>
                                        <p:attrNameLst>
                                          <p:attrName>fill.type</p:attrName>
                                        </p:attrNameLst>
                                      </p:cBhvr>
                                      <p:to>
                                        <p:strVal val="solid"/>
                                      </p:to>
                                    </p:set>
                                    <p:set>
                                      <p:cBhvr>
                                        <p:cTn id="322" dur="300" fill="hold"/>
                                        <p:tgtEl>
                                          <p:spTgt spid="130"/>
                                        </p:tgtEl>
                                        <p:attrNameLst>
                                          <p:attrName>fill.on</p:attrName>
                                        </p:attrNameLst>
                                      </p:cBhvr>
                                      <p:to>
                                        <p:strVal val="true"/>
                                      </p:to>
                                    </p:set>
                                  </p:childTnLst>
                                </p:cTn>
                              </p:par>
                            </p:childTnLst>
                          </p:cTn>
                        </p:par>
                      </p:childTnLst>
                    </p:cTn>
                  </p:par>
                  <p:par>
                    <p:cTn id="323" fill="hold">
                      <p:stCondLst>
                        <p:cond delay="indefinite"/>
                      </p:stCondLst>
                      <p:childTnLst>
                        <p:par>
                          <p:cTn id="324" fill="hold">
                            <p:stCondLst>
                              <p:cond delay="0"/>
                            </p:stCondLst>
                            <p:childTnLst>
                              <p:par>
                                <p:cTn id="325" presetID="1" presetClass="exit" presetSubtype="0" fill="hold" grpId="1" nodeType="clickEffect">
                                  <p:stCondLst>
                                    <p:cond delay="0"/>
                                  </p:stCondLst>
                                  <p:childTnLst>
                                    <p:set>
                                      <p:cBhvr>
                                        <p:cTn id="326" dur="1" fill="hold">
                                          <p:stCondLst>
                                            <p:cond delay="0"/>
                                          </p:stCondLst>
                                        </p:cTn>
                                        <p:tgtEl>
                                          <p:spTgt spid="130"/>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327" restart="whenNotActive" fill="hold" evtFilter="cancelBubble" nodeType="interactiveSeq">
                <p:stCondLst>
                  <p:cond evt="onClick" delay="0">
                    <p:tgtEl>
                      <p:spTgt spid="129"/>
                    </p:tgtEl>
                  </p:cond>
                </p:stCondLst>
                <p:endSync evt="end" delay="0">
                  <p:rtn val="all"/>
                </p:endSync>
                <p:childTnLst>
                  <p:par>
                    <p:cTn id="328" fill="hold">
                      <p:stCondLst>
                        <p:cond delay="0"/>
                      </p:stCondLst>
                      <p:childTnLst>
                        <p:par>
                          <p:cTn id="329" fill="hold">
                            <p:stCondLst>
                              <p:cond delay="0"/>
                            </p:stCondLst>
                            <p:childTnLst>
                              <p:par>
                                <p:cTn id="330" presetID="19" presetClass="emph" presetSubtype="0" fill="hold" grpId="0" nodeType="clickEffect">
                                  <p:stCondLst>
                                    <p:cond delay="0"/>
                                  </p:stCondLst>
                                  <p:childTnLst>
                                    <p:animClr clrSpc="rgb" dir="cw">
                                      <p:cBhvr override="childStyle">
                                        <p:cTn id="331" dur="300" fill="hold"/>
                                        <p:tgtEl>
                                          <p:spTgt spid="129"/>
                                        </p:tgtEl>
                                        <p:attrNameLst>
                                          <p:attrName>style.color</p:attrName>
                                        </p:attrNameLst>
                                      </p:cBhvr>
                                      <p:to>
                                        <a:srgbClr val="376092"/>
                                      </p:to>
                                    </p:animClr>
                                    <p:animClr clrSpc="rgb" dir="cw">
                                      <p:cBhvr>
                                        <p:cTn id="332" dur="300" fill="hold"/>
                                        <p:tgtEl>
                                          <p:spTgt spid="129"/>
                                        </p:tgtEl>
                                        <p:attrNameLst>
                                          <p:attrName>fillcolor</p:attrName>
                                        </p:attrNameLst>
                                      </p:cBhvr>
                                      <p:to>
                                        <a:srgbClr val="376092"/>
                                      </p:to>
                                    </p:animClr>
                                    <p:set>
                                      <p:cBhvr>
                                        <p:cTn id="333" dur="300" fill="hold"/>
                                        <p:tgtEl>
                                          <p:spTgt spid="129"/>
                                        </p:tgtEl>
                                        <p:attrNameLst>
                                          <p:attrName>fill.type</p:attrName>
                                        </p:attrNameLst>
                                      </p:cBhvr>
                                      <p:to>
                                        <p:strVal val="solid"/>
                                      </p:to>
                                    </p:set>
                                    <p:set>
                                      <p:cBhvr>
                                        <p:cTn id="334" dur="300" fill="hold"/>
                                        <p:tgtEl>
                                          <p:spTgt spid="129"/>
                                        </p:tgtEl>
                                        <p:attrNameLst>
                                          <p:attrName>fill.on</p:attrName>
                                        </p:attrNameLst>
                                      </p:cBhvr>
                                      <p:to>
                                        <p:strVal val="true"/>
                                      </p:to>
                                    </p:set>
                                  </p:childTnLst>
                                </p:cTn>
                              </p:par>
                            </p:childTnLst>
                          </p:cTn>
                        </p:par>
                      </p:childTnLst>
                    </p:cTn>
                  </p:par>
                  <p:par>
                    <p:cTn id="335" fill="hold">
                      <p:stCondLst>
                        <p:cond delay="indefinite"/>
                      </p:stCondLst>
                      <p:childTnLst>
                        <p:par>
                          <p:cTn id="336" fill="hold">
                            <p:stCondLst>
                              <p:cond delay="0"/>
                            </p:stCondLst>
                            <p:childTnLst>
                              <p:par>
                                <p:cTn id="337" presetID="1" presetClass="exit" presetSubtype="0" fill="hold" grpId="1" nodeType="clickEffect">
                                  <p:stCondLst>
                                    <p:cond delay="0"/>
                                  </p:stCondLst>
                                  <p:childTnLst>
                                    <p:set>
                                      <p:cBhvr>
                                        <p:cTn id="338" dur="1" fill="hold">
                                          <p:stCondLst>
                                            <p:cond delay="0"/>
                                          </p:stCondLst>
                                        </p:cTn>
                                        <p:tgtEl>
                                          <p:spTgt spid="129"/>
                                        </p:tgtEl>
                                        <p:attrNameLst>
                                          <p:attrName>style.visibility</p:attrName>
                                        </p:attrNameLst>
                                      </p:cBhvr>
                                      <p:to>
                                        <p:strVal val="hidden"/>
                                      </p:to>
                                    </p:set>
                                  </p:childTnLst>
                                </p:cTn>
                              </p:par>
                            </p:childTnLst>
                          </p:cTn>
                        </p:par>
                      </p:childTnLst>
                    </p:cTn>
                  </p:par>
                </p:childTnLst>
              </p:cTn>
              <p:nextCondLst>
                <p:cond evt="onClick" delay="0">
                  <p:tgtEl>
                    <p:spTgt spid="129"/>
                  </p:tgtEl>
                </p:cond>
              </p:nextCondLst>
            </p:seq>
            <p:seq concurrent="1" nextAc="seek">
              <p:cTn id="339" restart="whenNotActive" fill="hold" evtFilter="cancelBubble" nodeType="interactiveSeq">
                <p:stCondLst>
                  <p:cond evt="onClick" delay="0">
                    <p:tgtEl>
                      <p:spTgt spid="128"/>
                    </p:tgtEl>
                  </p:cond>
                </p:stCondLst>
                <p:endSync evt="end" delay="0">
                  <p:rtn val="all"/>
                </p:endSync>
                <p:childTnLst>
                  <p:par>
                    <p:cTn id="340" fill="hold">
                      <p:stCondLst>
                        <p:cond delay="0"/>
                      </p:stCondLst>
                      <p:childTnLst>
                        <p:par>
                          <p:cTn id="341" fill="hold">
                            <p:stCondLst>
                              <p:cond delay="0"/>
                            </p:stCondLst>
                            <p:childTnLst>
                              <p:par>
                                <p:cTn id="342" presetID="19" presetClass="emph" presetSubtype="0" fill="hold" grpId="0" nodeType="clickEffect">
                                  <p:stCondLst>
                                    <p:cond delay="0"/>
                                  </p:stCondLst>
                                  <p:childTnLst>
                                    <p:animClr clrSpc="rgb" dir="cw">
                                      <p:cBhvr override="childStyle">
                                        <p:cTn id="343" dur="300" fill="hold"/>
                                        <p:tgtEl>
                                          <p:spTgt spid="128"/>
                                        </p:tgtEl>
                                        <p:attrNameLst>
                                          <p:attrName>style.color</p:attrName>
                                        </p:attrNameLst>
                                      </p:cBhvr>
                                      <p:to>
                                        <a:srgbClr val="376092"/>
                                      </p:to>
                                    </p:animClr>
                                    <p:animClr clrSpc="rgb" dir="cw">
                                      <p:cBhvr>
                                        <p:cTn id="344" dur="300" fill="hold"/>
                                        <p:tgtEl>
                                          <p:spTgt spid="128"/>
                                        </p:tgtEl>
                                        <p:attrNameLst>
                                          <p:attrName>fillcolor</p:attrName>
                                        </p:attrNameLst>
                                      </p:cBhvr>
                                      <p:to>
                                        <a:srgbClr val="376092"/>
                                      </p:to>
                                    </p:animClr>
                                    <p:set>
                                      <p:cBhvr>
                                        <p:cTn id="345" dur="300" fill="hold"/>
                                        <p:tgtEl>
                                          <p:spTgt spid="128"/>
                                        </p:tgtEl>
                                        <p:attrNameLst>
                                          <p:attrName>fill.type</p:attrName>
                                        </p:attrNameLst>
                                      </p:cBhvr>
                                      <p:to>
                                        <p:strVal val="solid"/>
                                      </p:to>
                                    </p:set>
                                    <p:set>
                                      <p:cBhvr>
                                        <p:cTn id="346" dur="300" fill="hold"/>
                                        <p:tgtEl>
                                          <p:spTgt spid="128"/>
                                        </p:tgtEl>
                                        <p:attrNameLst>
                                          <p:attrName>fill.on</p:attrName>
                                        </p:attrNameLst>
                                      </p:cBhvr>
                                      <p:to>
                                        <p:strVal val="true"/>
                                      </p:to>
                                    </p:set>
                                  </p:childTnLst>
                                </p:cTn>
                              </p:par>
                            </p:childTnLst>
                          </p:cTn>
                        </p:par>
                      </p:childTnLst>
                    </p:cTn>
                  </p:par>
                  <p:par>
                    <p:cTn id="347" fill="hold">
                      <p:stCondLst>
                        <p:cond delay="indefinite"/>
                      </p:stCondLst>
                      <p:childTnLst>
                        <p:par>
                          <p:cTn id="348" fill="hold">
                            <p:stCondLst>
                              <p:cond delay="0"/>
                            </p:stCondLst>
                            <p:childTnLst>
                              <p:par>
                                <p:cTn id="349" presetID="1" presetClass="exit" presetSubtype="0" fill="hold" grpId="1" nodeType="clickEffect">
                                  <p:stCondLst>
                                    <p:cond delay="0"/>
                                  </p:stCondLst>
                                  <p:childTnLst>
                                    <p:set>
                                      <p:cBhvr>
                                        <p:cTn id="350" dur="1" fill="hold">
                                          <p:stCondLst>
                                            <p:cond delay="0"/>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128"/>
                  </p:tgtEl>
                </p:cond>
              </p:nextCondLst>
            </p:seq>
            <p:seq concurrent="1" nextAc="seek">
              <p:cTn id="351" restart="whenNotActive" fill="hold" evtFilter="cancelBubble" nodeType="interactiveSeq">
                <p:stCondLst>
                  <p:cond evt="onClick" delay="0">
                    <p:tgtEl>
                      <p:spTgt spid="7"/>
                    </p:tgtEl>
                  </p:cond>
                </p:stCondLst>
                <p:endSync evt="end" delay="0">
                  <p:rtn val="all"/>
                </p:endSync>
                <p:childTnLst>
                  <p:par>
                    <p:cTn id="352" fill="hold">
                      <p:stCondLst>
                        <p:cond delay="0"/>
                      </p:stCondLst>
                      <p:childTnLst>
                        <p:par>
                          <p:cTn id="353" fill="hold">
                            <p:stCondLst>
                              <p:cond delay="0"/>
                            </p:stCondLst>
                            <p:childTnLst>
                              <p:par>
                                <p:cTn id="354" presetID="19" presetClass="emph" presetSubtype="0" fill="hold" grpId="0" nodeType="clickEffect">
                                  <p:stCondLst>
                                    <p:cond delay="0"/>
                                  </p:stCondLst>
                                  <p:childTnLst>
                                    <p:animClr clrSpc="rgb" dir="cw">
                                      <p:cBhvr override="childStyle">
                                        <p:cTn id="355" dur="300" fill="hold"/>
                                        <p:tgtEl>
                                          <p:spTgt spid="7"/>
                                        </p:tgtEl>
                                        <p:attrNameLst>
                                          <p:attrName>style.color</p:attrName>
                                        </p:attrNameLst>
                                      </p:cBhvr>
                                      <p:to>
                                        <a:srgbClr val="376092"/>
                                      </p:to>
                                    </p:animClr>
                                    <p:animClr clrSpc="rgb" dir="cw">
                                      <p:cBhvr>
                                        <p:cTn id="356" dur="300" fill="hold"/>
                                        <p:tgtEl>
                                          <p:spTgt spid="7"/>
                                        </p:tgtEl>
                                        <p:attrNameLst>
                                          <p:attrName>fillcolor</p:attrName>
                                        </p:attrNameLst>
                                      </p:cBhvr>
                                      <p:to>
                                        <a:srgbClr val="376092"/>
                                      </p:to>
                                    </p:animClr>
                                    <p:set>
                                      <p:cBhvr>
                                        <p:cTn id="357" dur="300" fill="hold"/>
                                        <p:tgtEl>
                                          <p:spTgt spid="7"/>
                                        </p:tgtEl>
                                        <p:attrNameLst>
                                          <p:attrName>fill.type</p:attrName>
                                        </p:attrNameLst>
                                      </p:cBhvr>
                                      <p:to>
                                        <p:strVal val="solid"/>
                                      </p:to>
                                    </p:set>
                                    <p:set>
                                      <p:cBhvr>
                                        <p:cTn id="358" dur="300" fill="hold"/>
                                        <p:tgtEl>
                                          <p:spTgt spid="7"/>
                                        </p:tgtEl>
                                        <p:attrNameLst>
                                          <p:attrName>fill.on</p:attrName>
                                        </p:attrNameLst>
                                      </p:cBhvr>
                                      <p:to>
                                        <p:strVal val="true"/>
                                      </p:to>
                                    </p:set>
                                  </p:childTnLst>
                                </p:cTn>
                              </p:par>
                            </p:childTnLst>
                          </p:cTn>
                        </p:par>
                      </p:childTnLst>
                    </p:cTn>
                  </p:par>
                  <p:par>
                    <p:cTn id="359" fill="hold">
                      <p:stCondLst>
                        <p:cond delay="indefinite"/>
                      </p:stCondLst>
                      <p:childTnLst>
                        <p:par>
                          <p:cTn id="360" fill="hold">
                            <p:stCondLst>
                              <p:cond delay="0"/>
                            </p:stCondLst>
                            <p:childTnLst>
                              <p:par>
                                <p:cTn id="361" presetID="10" presetClass="exit" presetSubtype="0" fill="hold" grpId="1" nodeType="clickEffect">
                                  <p:stCondLst>
                                    <p:cond delay="0"/>
                                  </p:stCondLst>
                                  <p:childTnLst>
                                    <p:animEffect transition="out" filter="fade">
                                      <p:cBhvr>
                                        <p:cTn id="362" dur="500"/>
                                        <p:tgtEl>
                                          <p:spTgt spid="7"/>
                                        </p:tgtEl>
                                      </p:cBhvr>
                                    </p:animEffect>
                                    <p:set>
                                      <p:cBhvr>
                                        <p:cTn id="36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35" grpId="0" animBg="1"/>
      <p:bldP spid="135" grpId="1" animBg="1"/>
      <p:bldP spid="133" grpId="0" animBg="1"/>
      <p:bldP spid="133" grpId="1" animBg="1"/>
      <p:bldP spid="134" grpId="0" animBg="1"/>
      <p:bldP spid="134" grpId="1" animBg="1"/>
      <p:bldP spid="136" grpId="0" animBg="1"/>
      <p:bldP spid="136" grpId="1" animBg="1"/>
      <p:bldP spid="137" grpId="0" animBg="1"/>
      <p:bldP spid="137" grpId="1" animBg="1"/>
      <p:bldP spid="108" grpId="0" animBg="1"/>
      <p:bldP spid="108" grpId="1" animBg="1"/>
      <p:bldP spid="109" grpId="0" animBg="1"/>
      <p:bldP spid="109" grpId="1" animBg="1"/>
      <p:bldP spid="110" grpId="0" animBg="1"/>
      <p:bldP spid="110" grpId="1" animBg="1"/>
      <p:bldP spid="111" grpId="0" animBg="1"/>
      <p:bldP spid="111" grpId="1" animBg="1"/>
      <p:bldP spid="7" grpId="0" animBg="1"/>
      <p:bldP spid="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candle that is lit first on the altar table.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3108689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the right side?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4210488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wine for Eucharist is put in this cup.</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2379456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the chalice?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352046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plate where we put the bread at Eucharist.</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3111858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the paten?</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547150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three things an acolyte holds to help the priest wash her hands.</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6192315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a towel, a bowl and a pitcher of water?</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932033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bowl used to collect money.</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1630994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the alms basin?</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838889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Candles on long sticks carried in and out of the service.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Answer</a:t>
            </a:r>
            <a:endParaRPr lang="en-US" dirty="0"/>
          </a:p>
        </p:txBody>
      </p:sp>
      <p:sp>
        <p:nvSpPr>
          <p:cNvPr id="10" name="Rectangle 9">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2"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4020410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napkin used used </a:t>
            </a:r>
          </a:p>
          <a:p>
            <a:pPr algn="ctr"/>
            <a:r>
              <a:rPr lang="en-US" sz="4000" dirty="0" smtClean="0"/>
              <a:t>to wipe the chalice.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522251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the </a:t>
            </a:r>
            <a:r>
              <a:rPr lang="en-US" sz="4000" dirty="0" err="1" smtClean="0"/>
              <a:t>purificator</a:t>
            </a:r>
            <a:r>
              <a:rPr lang="en-US" sz="4000" dirty="0" smtClean="0"/>
              <a:t>?</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9442864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person who carries the taper, carries the cross or helps set the table.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4043652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an acolyte?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2937919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person who carries the cross.</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2866434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the crucifer?</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4879241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person who says the Eucharistic prayer.</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35168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Who is the priest?</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7843248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person who sets the table.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31263936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Who is the liturgist?</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41410259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are tapers?</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 action="ppaction://hlinkshowjump?jump=firstslide"/>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13755821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person who distributes the wine.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724622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Who </a:t>
            </a:r>
            <a:r>
              <a:rPr lang="en-US" sz="4000" dirty="0" smtClean="0"/>
              <a:t>is the chalice bearer?</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690701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
        <p:nvSpPr>
          <p:cNvPr id="3" name="Rectangle 2"/>
          <p:cNvSpPr/>
          <p:nvPr/>
        </p:nvSpPr>
        <p:spPr>
          <a:xfrm>
            <a:off x="2286000" y="3105835"/>
            <a:ext cx="4572000" cy="1323439"/>
          </a:xfrm>
          <a:prstGeom prst="rect">
            <a:avLst/>
          </a:prstGeom>
        </p:spPr>
        <p:txBody>
          <a:bodyPr>
            <a:spAutoFit/>
          </a:bodyPr>
          <a:lstStyle/>
          <a:p>
            <a:pPr algn="ctr"/>
            <a:r>
              <a:rPr lang="en-US" sz="4000" dirty="0" smtClean="0">
                <a:solidFill>
                  <a:schemeClr val="bg1"/>
                </a:solidFill>
              </a:rPr>
              <a:t>The garment an acolyte wears</a:t>
            </a:r>
            <a:endParaRPr lang="en-US" sz="4000" dirty="0">
              <a:solidFill>
                <a:schemeClr val="bg1"/>
              </a:solidFill>
            </a:endParaRPr>
          </a:p>
        </p:txBody>
      </p:sp>
    </p:spTree>
    <p:extLst>
      <p:ext uri="{BB962C8B-B14F-4D97-AF65-F5344CB8AC3E}">
        <p14:creationId xmlns:p14="http://schemas.microsoft.com/office/powerpoint/2010/main" val="795256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90600" y="137160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an </a:t>
            </a:r>
            <a:r>
              <a:rPr lang="en-US" sz="4000" dirty="0" err="1" smtClean="0"/>
              <a:t>alb</a:t>
            </a:r>
            <a:r>
              <a:rPr lang="en-US" sz="4000" dirty="0" smtClean="0"/>
              <a:t>?</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7632050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
        <p:nvSpPr>
          <p:cNvPr id="11" name="1st Category Question $100"/>
          <p:cNvSpPr/>
          <p:nvPr/>
        </p:nvSpPr>
        <p:spPr>
          <a:xfrm>
            <a:off x="990600" y="137160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strip of cloth a priest wears around her neck</a:t>
            </a:r>
            <a:endParaRPr lang="en-US" sz="4000" dirty="0"/>
          </a:p>
        </p:txBody>
      </p:sp>
    </p:spTree>
    <p:extLst>
      <p:ext uri="{BB962C8B-B14F-4D97-AF65-F5344CB8AC3E}">
        <p14:creationId xmlns:p14="http://schemas.microsoft.com/office/powerpoint/2010/main" val="1000219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a stole?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4249664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
        <p:nvSpPr>
          <p:cNvPr id="11" name="1st Category Question $100"/>
          <p:cNvSpPr/>
          <p:nvPr/>
        </p:nvSpPr>
        <p:spPr>
          <a:xfrm>
            <a:off x="990600" y="137160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knot used to tie the rope around the alb.</a:t>
            </a:r>
            <a:endParaRPr lang="en-US" sz="4000" dirty="0"/>
          </a:p>
        </p:txBody>
      </p:sp>
    </p:spTree>
    <p:extLst>
      <p:ext uri="{BB962C8B-B14F-4D97-AF65-F5344CB8AC3E}">
        <p14:creationId xmlns:p14="http://schemas.microsoft.com/office/powerpoint/2010/main" val="1822672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a cincture?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5870938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smtClean="0"/>
          </a:p>
          <a:p>
            <a:pPr algn="ctr"/>
            <a:endParaRPr lang="en-US" sz="4000" dirty="0"/>
          </a:p>
          <a:p>
            <a:pPr algn="ctr"/>
            <a:endParaRPr lang="en-US" sz="4000" dirty="0" smtClean="0"/>
          </a:p>
          <a:p>
            <a:pPr algn="ctr"/>
            <a:endParaRPr lang="en-US" sz="4000" dirty="0"/>
          </a:p>
          <a:p>
            <a:pPr algn="ctr"/>
            <a:endParaRPr lang="en-US" sz="4000" dirty="0" smtClean="0"/>
          </a:p>
          <a:p>
            <a:pPr algn="ctr"/>
            <a:r>
              <a:rPr lang="en-US" sz="4000" dirty="0" smtClean="0"/>
              <a:t>.</a:t>
            </a:r>
            <a:endParaRPr lang="en-US" sz="4000" dirty="0"/>
          </a:p>
          <a:p>
            <a:pPr algn="ct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
        <p:nvSpPr>
          <p:cNvPr id="11" name="1st Category Question $100"/>
          <p:cNvSpPr/>
          <p:nvPr/>
        </p:nvSpPr>
        <p:spPr>
          <a:xfrm>
            <a:off x="990600" y="137160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poncho the priest wears.</a:t>
            </a:r>
            <a:endParaRPr lang="en-US" sz="4000" dirty="0"/>
          </a:p>
        </p:txBody>
      </p:sp>
    </p:spTree>
    <p:extLst>
      <p:ext uri="{BB962C8B-B14F-4D97-AF65-F5344CB8AC3E}">
        <p14:creationId xmlns:p14="http://schemas.microsoft.com/office/powerpoint/2010/main" val="540159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a chasuble?</a:t>
            </a:r>
            <a:endParaRPr lang="en-US" sz="4000" dirty="0"/>
          </a:p>
        </p:txBody>
      </p:sp>
    </p:spTree>
    <p:extLst>
      <p:ext uri="{BB962C8B-B14F-4D97-AF65-F5344CB8AC3E}">
        <p14:creationId xmlns:p14="http://schemas.microsoft.com/office/powerpoint/2010/main" val="84477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vessel in which incense is sometimes burned</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10" name="Rectangle 9">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7"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2562455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
        <p:nvSpPr>
          <p:cNvPr id="3" name="TextBox 2"/>
          <p:cNvSpPr txBox="1"/>
          <p:nvPr/>
        </p:nvSpPr>
        <p:spPr>
          <a:xfrm>
            <a:off x="3200400" y="5257800"/>
            <a:ext cx="2416347" cy="369332"/>
          </a:xfrm>
          <a:prstGeom prst="rect">
            <a:avLst/>
          </a:prstGeom>
          <a:noFill/>
        </p:spPr>
        <p:txBody>
          <a:bodyPr wrap="none" rtlCol="0">
            <a:spAutoFit/>
          </a:bodyPr>
          <a:lstStyle/>
          <a:p>
            <a:r>
              <a:rPr lang="en-US" dirty="0" smtClean="0"/>
              <a:t>This symbol of a gospel.</a:t>
            </a:r>
            <a:endParaRPr lang="en-US" dirty="0"/>
          </a:p>
        </p:txBody>
      </p:sp>
      <p:sp>
        <p:nvSpPr>
          <p:cNvPr id="10" name="1st Category Answer $100"/>
          <p:cNvSpPr/>
          <p:nvPr/>
        </p:nvSpPr>
        <p:spPr>
          <a:xfrm>
            <a:off x="990600" y="129540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smtClean="0"/>
          </a:p>
          <a:p>
            <a:pPr algn="ctr"/>
            <a:endParaRPr lang="en-US" sz="4000" dirty="0"/>
          </a:p>
          <a:p>
            <a:pPr algn="ctr"/>
            <a:endParaRPr lang="en-US" sz="4000" dirty="0" smtClean="0"/>
          </a:p>
          <a:p>
            <a:pPr algn="ctr"/>
            <a:endParaRPr lang="en-US" sz="4000" dirty="0"/>
          </a:p>
          <a:p>
            <a:pPr algn="ctr"/>
            <a:endParaRPr lang="en-US" sz="4000" dirty="0" smtClean="0"/>
          </a:p>
          <a:p>
            <a:pPr algn="ctr"/>
            <a:r>
              <a:rPr lang="en-US" sz="4000" dirty="0" smtClean="0"/>
              <a:t>The symbol for this gospel.</a:t>
            </a:r>
            <a:endParaRPr lang="en-US" sz="4000" dirty="0"/>
          </a:p>
        </p:txBody>
      </p:sp>
      <p:pic>
        <p:nvPicPr>
          <p:cNvPr id="12"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
        <p:nvSpPr>
          <p:cNvPr id="13" name="1st Category Question $100"/>
          <p:cNvSpPr/>
          <p:nvPr/>
        </p:nvSpPr>
        <p:spPr>
          <a:xfrm>
            <a:off x="990600" y="137160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hat the bishop wears.</a:t>
            </a:r>
            <a:endParaRPr lang="en-US" sz="4000" dirty="0"/>
          </a:p>
        </p:txBody>
      </p:sp>
    </p:spTree>
    <p:extLst>
      <p:ext uri="{BB962C8B-B14F-4D97-AF65-F5344CB8AC3E}">
        <p14:creationId xmlns:p14="http://schemas.microsoft.com/office/powerpoint/2010/main" val="3456235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a </a:t>
            </a:r>
            <a:r>
              <a:rPr lang="en-US" sz="4000" dirty="0" err="1" smtClean="0"/>
              <a:t>mitre</a:t>
            </a:r>
            <a:r>
              <a:rPr lang="en-US" sz="4000" dirty="0" smtClean="0"/>
              <a:t>?</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564569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time I need to come to church when I’m an acolyte at the 9 o’clock service.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1462022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8:40?</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117288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a:t>
            </a:r>
            <a:r>
              <a:rPr lang="en-US" sz="4000" dirty="0"/>
              <a:t> </a:t>
            </a:r>
            <a:r>
              <a:rPr lang="en-US" sz="4000" dirty="0" smtClean="0"/>
              <a:t>time I need to show up if I’m </a:t>
            </a:r>
            <a:r>
              <a:rPr lang="en-US" sz="4000" dirty="0" err="1" smtClean="0"/>
              <a:t>acolyting</a:t>
            </a:r>
            <a:r>
              <a:rPr lang="en-US" sz="4000" dirty="0" smtClean="0"/>
              <a:t> at the 11 o’clock service.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274248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10:40 am?</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507939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an acolyte does </a:t>
            </a:r>
          </a:p>
          <a:p>
            <a:pPr algn="ctr"/>
            <a:r>
              <a:rPr lang="en-US" sz="4000" dirty="0" smtClean="0"/>
              <a:t>during the sermon.</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9808649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listen to the sermon?</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80329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person who walks in first at the 11 o’clock service carrying this item.</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295622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the crucifer with the cross?</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0803771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a:t>
            </a:r>
            <a:r>
              <a:rPr lang="en-US" sz="4000" dirty="0" err="1" smtClean="0"/>
              <a:t>thurible</a:t>
            </a:r>
            <a:r>
              <a:rPr lang="en-US" sz="4000" dirty="0" smtClean="0"/>
              <a:t>?”</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53100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When the crucifer gets the cross at the end of the service.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215270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the next to the last verse in the last hymn?</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508173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color for Advent.</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445135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blue?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824496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color for Christmas.</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33110719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white?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38888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The </a:t>
            </a:r>
            <a:r>
              <a:rPr lang="en-US" sz="4000" dirty="0" smtClean="0"/>
              <a:t>color for Holy Week</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1297337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red?</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4224737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color for the </a:t>
            </a:r>
          </a:p>
          <a:p>
            <a:pPr algn="ctr"/>
            <a:r>
              <a:rPr lang="en-US" sz="4000" dirty="0" smtClean="0"/>
              <a:t>season after Pentecost.</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4196336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green?</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450373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two candles on the wall to the left of the font.</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1524891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Three seasons of </a:t>
            </a:r>
          </a:p>
          <a:p>
            <a:pPr algn="ctr"/>
            <a:r>
              <a:rPr lang="en-US" sz="4000" dirty="0" smtClean="0"/>
              <a:t>the Church Year.</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861781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are Advent, Christmas, Epiphany, Lent, Easter, the Season after Pentecost? </a:t>
            </a:r>
          </a:p>
          <a:p>
            <a:pPr algn="ctr"/>
            <a:r>
              <a:rPr lang="en-US" sz="4000" dirty="0" smtClean="0"/>
              <a:t>(any three)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8244641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4724400"/>
            <a:ext cx="2477635" cy="190038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52400"/>
            <a:ext cx="4867958" cy="3733800"/>
          </a:xfrm>
          <a:prstGeom prst="rect">
            <a:avLst/>
          </a:prstGeom>
        </p:spPr>
      </p:pic>
      <p:sp>
        <p:nvSpPr>
          <p:cNvPr id="5" name="TextBox 4"/>
          <p:cNvSpPr txBox="1"/>
          <p:nvPr/>
        </p:nvSpPr>
        <p:spPr>
          <a:xfrm>
            <a:off x="0" y="300335"/>
            <a:ext cx="3810000" cy="461665"/>
          </a:xfrm>
          <a:prstGeom prst="rect">
            <a:avLst/>
          </a:prstGeom>
          <a:noFill/>
        </p:spPr>
        <p:txBody>
          <a:bodyPr wrap="square" rtlCol="0">
            <a:spAutoFit/>
          </a:bodyPr>
          <a:lstStyle/>
          <a:p>
            <a:r>
              <a:rPr lang="en-US" sz="2400" u="sng" dirty="0" smtClean="0">
                <a:solidFill>
                  <a:schemeClr val="bg1"/>
                </a:solidFill>
              </a:rPr>
              <a:t>How to use this Template</a:t>
            </a:r>
          </a:p>
        </p:txBody>
      </p:sp>
      <p:sp>
        <p:nvSpPr>
          <p:cNvPr id="6" name="TextBox 5"/>
          <p:cNvSpPr txBox="1"/>
          <p:nvPr/>
        </p:nvSpPr>
        <p:spPr>
          <a:xfrm>
            <a:off x="76200" y="685800"/>
            <a:ext cx="4038600" cy="1600438"/>
          </a:xfrm>
          <a:prstGeom prst="rect">
            <a:avLst/>
          </a:prstGeom>
          <a:noFill/>
        </p:spPr>
        <p:txBody>
          <a:bodyPr wrap="square" rtlCol="0">
            <a:spAutoFit/>
          </a:bodyPr>
          <a:lstStyle/>
          <a:p>
            <a:r>
              <a:rPr lang="en-US" sz="1400" dirty="0" smtClean="0">
                <a:solidFill>
                  <a:schemeClr val="bg1"/>
                </a:solidFill>
              </a:rPr>
              <a:t>This template is set up using hyperlinks which jump from slide to slide. </a:t>
            </a:r>
          </a:p>
          <a:p>
            <a:r>
              <a:rPr lang="en-US" sz="1400" dirty="0" smtClean="0">
                <a:solidFill>
                  <a:schemeClr val="bg1"/>
                </a:solidFill>
              </a:rPr>
              <a:t>Each panel is linked to a corresponding  Question slide which has a panel where you can edit the text and type in your own Question.</a:t>
            </a:r>
          </a:p>
          <a:p>
            <a:r>
              <a:rPr lang="en-US" sz="1400" dirty="0" smtClean="0">
                <a:solidFill>
                  <a:schemeClr val="bg1"/>
                </a:solidFill>
              </a:rPr>
              <a:t>Under each Question Slide is an Answer Slide which you can type the answer to your Question.</a:t>
            </a:r>
            <a:endParaRPr lang="en-US" sz="1400" dirty="0">
              <a:solidFill>
                <a:schemeClr val="bg1"/>
              </a:solidFill>
            </a:endParaRPr>
          </a:p>
        </p:txBody>
      </p:sp>
      <p:cxnSp>
        <p:nvCxnSpPr>
          <p:cNvPr id="8" name="Straight Arrow Connector 7"/>
          <p:cNvCxnSpPr/>
          <p:nvPr/>
        </p:nvCxnSpPr>
        <p:spPr>
          <a:xfrm>
            <a:off x="3886200" y="1295400"/>
            <a:ext cx="1673772" cy="218090"/>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603531" y="1597572"/>
            <a:ext cx="1076831" cy="14745"/>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276600" y="2076450"/>
            <a:ext cx="1143000" cy="57150"/>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8365" y="3152691"/>
            <a:ext cx="2477635" cy="1900384"/>
          </a:xfrm>
          <a:prstGeom prst="rect">
            <a:avLst/>
          </a:prstGeom>
        </p:spPr>
      </p:pic>
      <p:sp>
        <p:nvSpPr>
          <p:cNvPr id="23" name="TextBox 22"/>
          <p:cNvSpPr txBox="1"/>
          <p:nvPr/>
        </p:nvSpPr>
        <p:spPr>
          <a:xfrm>
            <a:off x="6400800" y="3868045"/>
            <a:ext cx="2819400" cy="738664"/>
          </a:xfrm>
          <a:prstGeom prst="rect">
            <a:avLst/>
          </a:prstGeom>
          <a:noFill/>
        </p:spPr>
        <p:txBody>
          <a:bodyPr wrap="square" rtlCol="0">
            <a:spAutoFit/>
          </a:bodyPr>
          <a:lstStyle/>
          <a:p>
            <a:r>
              <a:rPr lang="en-US" sz="1400" dirty="0" smtClean="0">
                <a:solidFill>
                  <a:schemeClr val="bg1"/>
                </a:solidFill>
              </a:rPr>
              <a:t>Click the Answer button to jump to that Questions Answer Slide which is the slide directly below.</a:t>
            </a:r>
            <a:endParaRPr lang="en-US" sz="1400" dirty="0">
              <a:solidFill>
                <a:schemeClr val="bg1"/>
              </a:solidFill>
            </a:endParaRPr>
          </a:p>
        </p:txBody>
      </p:sp>
      <p:cxnSp>
        <p:nvCxnSpPr>
          <p:cNvPr id="24" name="Straight Arrow Connector 23"/>
          <p:cNvCxnSpPr/>
          <p:nvPr/>
        </p:nvCxnSpPr>
        <p:spPr>
          <a:xfrm flipH="1">
            <a:off x="5738648" y="4237377"/>
            <a:ext cx="633250" cy="460747"/>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477000" y="4876800"/>
            <a:ext cx="2819400" cy="738664"/>
          </a:xfrm>
          <a:prstGeom prst="rect">
            <a:avLst/>
          </a:prstGeom>
          <a:noFill/>
        </p:spPr>
        <p:txBody>
          <a:bodyPr wrap="square" rtlCol="0">
            <a:spAutoFit/>
          </a:bodyPr>
          <a:lstStyle/>
          <a:p>
            <a:r>
              <a:rPr lang="en-US" sz="1400" dirty="0" smtClean="0">
                <a:solidFill>
                  <a:schemeClr val="bg1"/>
                </a:solidFill>
              </a:rPr>
              <a:t>You can also click the Return to Main Board button if you choose not to reveal the answer.</a:t>
            </a:r>
            <a:endParaRPr lang="en-US" sz="1400" dirty="0">
              <a:solidFill>
                <a:schemeClr val="bg1"/>
              </a:solidFill>
            </a:endParaRPr>
          </a:p>
        </p:txBody>
      </p:sp>
      <p:cxnSp>
        <p:nvCxnSpPr>
          <p:cNvPr id="28" name="Straight Arrow Connector 27"/>
          <p:cNvCxnSpPr/>
          <p:nvPr/>
        </p:nvCxnSpPr>
        <p:spPr>
          <a:xfrm flipH="1" flipV="1">
            <a:off x="4495800" y="4698124"/>
            <a:ext cx="1981200" cy="515721"/>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77000" y="5886120"/>
            <a:ext cx="2667000" cy="954107"/>
          </a:xfrm>
          <a:prstGeom prst="rect">
            <a:avLst/>
          </a:prstGeom>
          <a:noFill/>
        </p:spPr>
        <p:txBody>
          <a:bodyPr wrap="square" rtlCol="0">
            <a:spAutoFit/>
          </a:bodyPr>
          <a:lstStyle/>
          <a:p>
            <a:r>
              <a:rPr lang="en-US" sz="1400" dirty="0" smtClean="0">
                <a:solidFill>
                  <a:schemeClr val="bg1"/>
                </a:solidFill>
              </a:rPr>
              <a:t>On the Answer Slide click the Return to Main Board button to return to the main Category Board.  </a:t>
            </a:r>
            <a:endParaRPr lang="en-US" sz="1400" dirty="0">
              <a:solidFill>
                <a:schemeClr val="bg1"/>
              </a:solidFill>
            </a:endParaRPr>
          </a:p>
        </p:txBody>
      </p:sp>
      <p:cxnSp>
        <p:nvCxnSpPr>
          <p:cNvPr id="31" name="Straight Arrow Connector 30"/>
          <p:cNvCxnSpPr/>
          <p:nvPr/>
        </p:nvCxnSpPr>
        <p:spPr>
          <a:xfrm flipH="1">
            <a:off x="4953000" y="6190314"/>
            <a:ext cx="1519579" cy="65138"/>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86103" y="3242293"/>
            <a:ext cx="2819400" cy="738664"/>
          </a:xfrm>
          <a:prstGeom prst="rect">
            <a:avLst/>
          </a:prstGeom>
          <a:noFill/>
        </p:spPr>
        <p:txBody>
          <a:bodyPr wrap="square" rtlCol="0">
            <a:spAutoFit/>
          </a:bodyPr>
          <a:lstStyle/>
          <a:p>
            <a:r>
              <a:rPr lang="en-US" sz="1400" dirty="0" smtClean="0">
                <a:solidFill>
                  <a:schemeClr val="bg1"/>
                </a:solidFill>
              </a:rPr>
              <a:t>Here is the Question Slide that contains an area to type your question.</a:t>
            </a:r>
            <a:endParaRPr lang="en-US" sz="1400" dirty="0">
              <a:solidFill>
                <a:schemeClr val="bg1"/>
              </a:solidFill>
            </a:endParaRPr>
          </a:p>
        </p:txBody>
      </p:sp>
      <p:cxnSp>
        <p:nvCxnSpPr>
          <p:cNvPr id="34" name="Straight Arrow Connector 33"/>
          <p:cNvCxnSpPr/>
          <p:nvPr/>
        </p:nvCxnSpPr>
        <p:spPr>
          <a:xfrm>
            <a:off x="2743201" y="3505200"/>
            <a:ext cx="990599" cy="362845"/>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76048" y="4586652"/>
            <a:ext cx="2819400" cy="523220"/>
          </a:xfrm>
          <a:prstGeom prst="rect">
            <a:avLst/>
          </a:prstGeom>
          <a:noFill/>
        </p:spPr>
        <p:txBody>
          <a:bodyPr wrap="square" rtlCol="0">
            <a:spAutoFit/>
          </a:bodyPr>
          <a:lstStyle/>
          <a:p>
            <a:r>
              <a:rPr lang="en-US" sz="1400" dirty="0" smtClean="0">
                <a:solidFill>
                  <a:schemeClr val="bg1"/>
                </a:solidFill>
              </a:rPr>
              <a:t>Here is the Answer Slide that is directly below the Question Slide.</a:t>
            </a:r>
            <a:endParaRPr lang="en-US" sz="1400" dirty="0">
              <a:solidFill>
                <a:schemeClr val="bg1"/>
              </a:solidFill>
            </a:endParaRPr>
          </a:p>
        </p:txBody>
      </p:sp>
      <p:cxnSp>
        <p:nvCxnSpPr>
          <p:cNvPr id="38" name="Straight Arrow Connector 37"/>
          <p:cNvCxnSpPr/>
          <p:nvPr/>
        </p:nvCxnSpPr>
        <p:spPr>
          <a:xfrm>
            <a:off x="2627766" y="4814222"/>
            <a:ext cx="495299" cy="860370"/>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0" y="5244407"/>
            <a:ext cx="2095500" cy="1600438"/>
          </a:xfrm>
          <a:prstGeom prst="rect">
            <a:avLst/>
          </a:prstGeom>
          <a:noFill/>
        </p:spPr>
        <p:txBody>
          <a:bodyPr wrap="square" rtlCol="0">
            <a:spAutoFit/>
          </a:bodyPr>
          <a:lstStyle/>
          <a:p>
            <a:r>
              <a:rPr lang="en-US" sz="1400" dirty="0" smtClean="0">
                <a:solidFill>
                  <a:schemeClr val="accent6">
                    <a:lumMod val="60000"/>
                    <a:lumOff val="40000"/>
                  </a:schemeClr>
                </a:solidFill>
              </a:rPr>
              <a:t>*note* You can access Slide Show Mode by hitting the F5 key on your keyboard or going to the Slide Show tab in your top menu and selecting From Current Slide. </a:t>
            </a:r>
            <a:endParaRPr lang="en-US" sz="1400" dirty="0">
              <a:solidFill>
                <a:schemeClr val="accent6">
                  <a:lumMod val="60000"/>
                  <a:lumOff val="40000"/>
                </a:schemeClr>
              </a:solidFill>
            </a:endParaRPr>
          </a:p>
        </p:txBody>
      </p:sp>
      <p:cxnSp>
        <p:nvCxnSpPr>
          <p:cNvPr id="41" name="Straight Arrow Connector 40"/>
          <p:cNvCxnSpPr/>
          <p:nvPr/>
        </p:nvCxnSpPr>
        <p:spPr>
          <a:xfrm>
            <a:off x="2743200" y="3476177"/>
            <a:ext cx="2144110" cy="570306"/>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98528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381000"/>
            <a:ext cx="4724400" cy="3623689"/>
          </a:xfrm>
          <a:prstGeom prst="rect">
            <a:avLst/>
          </a:prstGeom>
        </p:spPr>
      </p:pic>
      <p:sp>
        <p:nvSpPr>
          <p:cNvPr id="6" name="TextBox 5"/>
          <p:cNvSpPr txBox="1"/>
          <p:nvPr/>
        </p:nvSpPr>
        <p:spPr>
          <a:xfrm>
            <a:off x="152400" y="150167"/>
            <a:ext cx="3810000" cy="461665"/>
          </a:xfrm>
          <a:prstGeom prst="rect">
            <a:avLst/>
          </a:prstGeom>
          <a:noFill/>
        </p:spPr>
        <p:txBody>
          <a:bodyPr wrap="square" rtlCol="0">
            <a:spAutoFit/>
          </a:bodyPr>
          <a:lstStyle/>
          <a:p>
            <a:r>
              <a:rPr lang="en-US" sz="2400" u="sng" dirty="0" smtClean="0">
                <a:solidFill>
                  <a:schemeClr val="bg1"/>
                </a:solidFill>
              </a:rPr>
              <a:t>Making Panels Inactive</a:t>
            </a:r>
          </a:p>
        </p:txBody>
      </p:sp>
      <p:sp>
        <p:nvSpPr>
          <p:cNvPr id="7" name="TextBox 6"/>
          <p:cNvSpPr txBox="1"/>
          <p:nvPr/>
        </p:nvSpPr>
        <p:spPr>
          <a:xfrm>
            <a:off x="76200" y="685800"/>
            <a:ext cx="4038600" cy="738664"/>
          </a:xfrm>
          <a:prstGeom prst="rect">
            <a:avLst/>
          </a:prstGeom>
          <a:noFill/>
        </p:spPr>
        <p:txBody>
          <a:bodyPr wrap="square" rtlCol="0">
            <a:spAutoFit/>
          </a:bodyPr>
          <a:lstStyle/>
          <a:p>
            <a:r>
              <a:rPr lang="en-US" sz="1400" dirty="0" smtClean="0">
                <a:solidFill>
                  <a:schemeClr val="bg1"/>
                </a:solidFill>
              </a:rPr>
              <a:t>You can make panels inactive simply by selecting the TEXT and hitting delete which will leave the panel blank.</a:t>
            </a:r>
            <a:endParaRPr lang="en-US" sz="1400" dirty="0">
              <a:solidFill>
                <a:schemeClr val="bg1"/>
              </a:solidFill>
            </a:endParaRPr>
          </a:p>
        </p:txBody>
      </p:sp>
      <p:cxnSp>
        <p:nvCxnSpPr>
          <p:cNvPr id="8" name="Straight Arrow Connector 7"/>
          <p:cNvCxnSpPr/>
          <p:nvPr/>
        </p:nvCxnSpPr>
        <p:spPr>
          <a:xfrm>
            <a:off x="4009697" y="837042"/>
            <a:ext cx="3915103" cy="1448958"/>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5800" y="1295400"/>
            <a:ext cx="7315200" cy="381000"/>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3510455"/>
            <a:ext cx="4739640" cy="3048000"/>
          </a:xfrm>
          <a:prstGeom prst="rect">
            <a:avLst/>
          </a:prstGeom>
        </p:spPr>
      </p:pic>
      <p:sp>
        <p:nvSpPr>
          <p:cNvPr id="12" name="TextBox 11"/>
          <p:cNvSpPr txBox="1"/>
          <p:nvPr/>
        </p:nvSpPr>
        <p:spPr>
          <a:xfrm>
            <a:off x="0" y="2438400"/>
            <a:ext cx="3581400" cy="3970318"/>
          </a:xfrm>
          <a:prstGeom prst="rect">
            <a:avLst/>
          </a:prstGeom>
          <a:noFill/>
        </p:spPr>
        <p:txBody>
          <a:bodyPr wrap="square" rtlCol="0">
            <a:spAutoFit/>
          </a:bodyPr>
          <a:lstStyle/>
          <a:p>
            <a:r>
              <a:rPr lang="en-US" sz="1400" dirty="0" smtClean="0">
                <a:solidFill>
                  <a:schemeClr val="bg1"/>
                </a:solidFill>
              </a:rPr>
              <a:t>Once you have deleted the Panels you want you will want to go delete the corresponding Question and Answer Slides.</a:t>
            </a:r>
          </a:p>
          <a:p>
            <a:r>
              <a:rPr lang="en-US" sz="1400" dirty="0" smtClean="0">
                <a:solidFill>
                  <a:schemeClr val="accent5">
                    <a:lumMod val="60000"/>
                    <a:lumOff val="40000"/>
                  </a:schemeClr>
                </a:solidFill>
              </a:rPr>
              <a:t>Example:  </a:t>
            </a:r>
            <a:r>
              <a:rPr lang="en-US" sz="1400" dirty="0" smtClean="0">
                <a:solidFill>
                  <a:schemeClr val="bg1"/>
                </a:solidFill>
              </a:rPr>
              <a:t>If were deleted the text on these panels.</a:t>
            </a:r>
          </a:p>
          <a:p>
            <a:r>
              <a:rPr lang="en-US" sz="1400" dirty="0" smtClean="0">
                <a:solidFill>
                  <a:schemeClr val="bg1"/>
                </a:solidFill>
              </a:rPr>
              <a:t>We would then need to go delete the corresponding Question and Answer Slides for Category4 $500, Category5 $500, Category6 $500.</a:t>
            </a:r>
          </a:p>
          <a:p>
            <a:endParaRPr lang="en-US" sz="1400" dirty="0">
              <a:solidFill>
                <a:schemeClr val="bg1"/>
              </a:solidFill>
            </a:endParaRPr>
          </a:p>
          <a:p>
            <a:r>
              <a:rPr lang="en-US" sz="1400" dirty="0" smtClean="0">
                <a:solidFill>
                  <a:schemeClr val="bg1"/>
                </a:solidFill>
              </a:rPr>
              <a:t>*note*You can multiple slide at once by holding Shift while selecting slides.</a:t>
            </a:r>
          </a:p>
          <a:p>
            <a:endParaRPr lang="en-US" sz="1400" dirty="0">
              <a:solidFill>
                <a:schemeClr val="bg1"/>
              </a:solidFill>
            </a:endParaRPr>
          </a:p>
          <a:p>
            <a:r>
              <a:rPr lang="en-US" sz="1400" dirty="0" smtClean="0">
                <a:solidFill>
                  <a:schemeClr val="bg1"/>
                </a:solidFill>
              </a:rPr>
              <a:t>Say if you wanted to delete all of Category6 Question &amp; Answer slides you click the top slide you want to delete and hold shift and click the bottom slide and all the slides in between will be selected.</a:t>
            </a:r>
            <a:endParaRPr lang="en-US" sz="1400" dirty="0">
              <a:solidFill>
                <a:schemeClr val="bg1"/>
              </a:solidFill>
            </a:endParaRPr>
          </a:p>
        </p:txBody>
      </p:sp>
      <p:cxnSp>
        <p:nvCxnSpPr>
          <p:cNvPr id="13" name="Straight Arrow Connector 12"/>
          <p:cNvCxnSpPr/>
          <p:nvPr/>
        </p:nvCxnSpPr>
        <p:spPr>
          <a:xfrm flipV="1">
            <a:off x="790903" y="2971800"/>
            <a:ext cx="6371897" cy="445652"/>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90903" y="3023175"/>
            <a:ext cx="6829097" cy="394278"/>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90903" y="3124200"/>
            <a:ext cx="7286297" cy="293252"/>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200400" y="4114800"/>
            <a:ext cx="762000" cy="1219200"/>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095500" y="6172200"/>
            <a:ext cx="1866900" cy="152400"/>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45074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81303" y="152400"/>
            <a:ext cx="4800600" cy="461665"/>
          </a:xfrm>
          <a:prstGeom prst="rect">
            <a:avLst/>
          </a:prstGeom>
          <a:noFill/>
        </p:spPr>
        <p:txBody>
          <a:bodyPr wrap="square" rtlCol="0">
            <a:spAutoFit/>
          </a:bodyPr>
          <a:lstStyle/>
          <a:p>
            <a:r>
              <a:rPr lang="en-US" sz="2400" u="sng" dirty="0" smtClean="0">
                <a:solidFill>
                  <a:schemeClr val="bg1"/>
                </a:solidFill>
              </a:rPr>
              <a:t>Making Panels Inactive Alternative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2461" y="916633"/>
            <a:ext cx="5302049" cy="4153041"/>
          </a:xfrm>
          <a:prstGeom prst="rect">
            <a:avLst/>
          </a:prstGeom>
        </p:spPr>
      </p:pic>
      <p:sp>
        <p:nvSpPr>
          <p:cNvPr id="6" name="TextBox 5"/>
          <p:cNvSpPr txBox="1"/>
          <p:nvPr/>
        </p:nvSpPr>
        <p:spPr>
          <a:xfrm>
            <a:off x="105103" y="688033"/>
            <a:ext cx="3505200" cy="2246769"/>
          </a:xfrm>
          <a:prstGeom prst="rect">
            <a:avLst/>
          </a:prstGeom>
          <a:noFill/>
        </p:spPr>
        <p:txBody>
          <a:bodyPr wrap="square" rtlCol="0">
            <a:spAutoFit/>
          </a:bodyPr>
          <a:lstStyle/>
          <a:p>
            <a:r>
              <a:rPr lang="en-US" sz="1400" dirty="0" smtClean="0">
                <a:solidFill>
                  <a:schemeClr val="bg1"/>
                </a:solidFill>
              </a:rPr>
              <a:t>If you do not want to delete any of your slides Question  and Answer Slides and just want to make those panels on the main board inactive, you can right click on the panel and select Remove Hyperlink.  </a:t>
            </a:r>
          </a:p>
          <a:p>
            <a:r>
              <a:rPr lang="en-US" sz="1400" dirty="0" smtClean="0">
                <a:solidFill>
                  <a:schemeClr val="bg1"/>
                </a:solidFill>
              </a:rPr>
              <a:t>For 2003 users you will need to double right click to find this option.</a:t>
            </a:r>
          </a:p>
          <a:p>
            <a:endParaRPr lang="en-US" sz="1400" dirty="0">
              <a:solidFill>
                <a:schemeClr val="bg1"/>
              </a:solidFill>
            </a:endParaRPr>
          </a:p>
          <a:p>
            <a:r>
              <a:rPr lang="en-US" sz="1400" dirty="0" smtClean="0">
                <a:solidFill>
                  <a:schemeClr val="bg1"/>
                </a:solidFill>
              </a:rPr>
              <a:t>This will remove the link to the Corresponding Question Slide.</a:t>
            </a:r>
            <a:endParaRPr lang="en-US" sz="1400" dirty="0">
              <a:solidFill>
                <a:schemeClr val="bg1"/>
              </a:solidFill>
            </a:endParaRPr>
          </a:p>
        </p:txBody>
      </p:sp>
      <p:cxnSp>
        <p:nvCxnSpPr>
          <p:cNvPr id="7" name="Straight Arrow Connector 6"/>
          <p:cNvCxnSpPr/>
          <p:nvPr/>
        </p:nvCxnSpPr>
        <p:spPr>
          <a:xfrm>
            <a:off x="3124200" y="1600200"/>
            <a:ext cx="5105400" cy="2590800"/>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685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are the Mary candles?</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41785652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Where the two tapers are placed.</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1"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17524072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on either side of the ambo/lectern?</a:t>
            </a:r>
            <a:endParaRPr lang="en-US" sz="3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33262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36C09"/>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4426</TotalTime>
  <Words>1282</Words>
  <Application>Microsoft Macintosh PowerPoint</Application>
  <PresentationFormat>On-screen Show (4:3)</PresentationFormat>
  <Paragraphs>289</Paragraphs>
  <Slides>64</Slides>
  <Notes>1</Notes>
  <HiddenSlides>0</HiddenSlides>
  <MMClips>30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dc:creator>
  <cp:lastModifiedBy>Pearson, Sharon</cp:lastModifiedBy>
  <cp:revision>117</cp:revision>
  <dcterms:created xsi:type="dcterms:W3CDTF">2011-12-08T22:12:45Z</dcterms:created>
  <dcterms:modified xsi:type="dcterms:W3CDTF">2017-05-03T01:26:56Z</dcterms:modified>
</cp:coreProperties>
</file>