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59" r:id="rId5"/>
    <p:sldId id="261" r:id="rId6"/>
    <p:sldId id="262" r:id="rId7"/>
    <p:sldId id="263" r:id="rId8"/>
    <p:sldId id="264" r:id="rId9"/>
    <p:sldId id="265" r:id="rId10"/>
    <p:sldId id="266" r:id="rId11"/>
    <p:sldId id="267" r:id="rId12"/>
    <p:sldId id="270"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5" autoAdjust="0"/>
    <p:restoredTop sz="94660"/>
  </p:normalViewPr>
  <p:slideViewPr>
    <p:cSldViewPr>
      <p:cViewPr varScale="1">
        <p:scale>
          <a:sx n="95" d="100"/>
          <a:sy n="95" d="100"/>
        </p:scale>
        <p:origin x="1123"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chemeClr val="tx1">
                <a:lumMod val="75000"/>
                <a:lumOff val="25000"/>
              </a:schemeClr>
            </a:gs>
            <a:gs pos="100000">
              <a:schemeClr val="bg1">
                <a:lumMod val="5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44C3AF-0168-4A67-8860-94B1B6A8411D}" type="datetimeFigureOut">
              <a:rPr lang="en-US" smtClean="0"/>
              <a:pPr/>
              <a:t>3/12/2016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4C1A4-A7AC-4B88-8D40-0C513E59CAAB}" type="slidenum">
              <a:rPr lang="en-US" smtClean="0"/>
              <a:pPr/>
              <a:t>‹#›</a:t>
            </a:fld>
            <a:endParaRPr lang="en-US" dirty="0"/>
          </a:p>
        </p:txBody>
      </p:sp>
      <p:pic>
        <p:nvPicPr>
          <p:cNvPr id="7" name="game board">
            <a:hlinkClick r:id="" action="ppaction://hlinkshowjump?jump=previousslide"/>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20" y="-457200"/>
            <a:ext cx="9144000" cy="6858000"/>
          </a:xfrm>
          <a:prstGeom prst="rect">
            <a:avLst/>
          </a:prstGeom>
        </p:spPr>
      </p:pic>
    </p:spTree>
    <p:extLst>
      <p:ext uri="{BB962C8B-B14F-4D97-AF65-F5344CB8AC3E}">
        <p14:creationId xmlns:p14="http://schemas.microsoft.com/office/powerpoint/2010/main" val="3366009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4C3AF-0168-4A67-8860-94B1B6A8411D}" type="datetimeFigureOut">
              <a:rPr lang="en-US" smtClean="0"/>
              <a:pPr/>
              <a:t>3/12/2016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4135768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4C3AF-0168-4A67-8860-94B1B6A8411D}" type="datetimeFigureOut">
              <a:rPr lang="en-US" smtClean="0"/>
              <a:pPr/>
              <a:t>3/12/2016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3917918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4C3AF-0168-4A67-8860-94B1B6A8411D}" type="datetimeFigureOut">
              <a:rPr lang="en-US" smtClean="0"/>
              <a:pPr/>
              <a:t>3/12/2016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40726808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44C3AF-0168-4A67-8860-94B1B6A8411D}" type="datetimeFigureOut">
              <a:rPr lang="en-US" smtClean="0"/>
              <a:pPr/>
              <a:t>3/12/2016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20033827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44C3AF-0168-4A67-8860-94B1B6A8411D}" type="datetimeFigureOut">
              <a:rPr lang="en-US" smtClean="0"/>
              <a:pPr/>
              <a:t>3/12/2016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2275571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44C3AF-0168-4A67-8860-94B1B6A8411D}" type="datetimeFigureOut">
              <a:rPr lang="en-US" smtClean="0"/>
              <a:pPr/>
              <a:t>3/12/2016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1677535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44C3AF-0168-4A67-8860-94B1B6A8411D}" type="datetimeFigureOut">
              <a:rPr lang="en-US" smtClean="0"/>
              <a:pPr/>
              <a:t>3/12/2016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3027421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44C3AF-0168-4A67-8860-94B1B6A8411D}" type="datetimeFigureOut">
              <a:rPr lang="en-US" smtClean="0"/>
              <a:pPr/>
              <a:t>3/12/2016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3580130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44C3AF-0168-4A67-8860-94B1B6A8411D}" type="datetimeFigureOut">
              <a:rPr lang="en-US" smtClean="0"/>
              <a:pPr/>
              <a:t>3/12/2016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3296294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44C3AF-0168-4A67-8860-94B1B6A8411D}" type="datetimeFigureOut">
              <a:rPr lang="en-US" smtClean="0"/>
              <a:pPr/>
              <a:t>3/12/2016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748501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tx1">
                <a:lumMod val="75000"/>
                <a:lumOff val="25000"/>
              </a:schemeClr>
            </a:gs>
            <a:gs pos="100000">
              <a:schemeClr val="bg1">
                <a:lumMod val="50000"/>
              </a:schemeClr>
            </a:gs>
          </a:gsLst>
          <a:lin ang="54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4C3AF-0168-4A67-8860-94B1B6A8411D}" type="datetimeFigureOut">
              <a:rPr lang="en-US" smtClean="0"/>
              <a:pPr/>
              <a:t>3/12/2016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A4C1A4-A7AC-4B88-8D40-0C513E59CAAB}" type="slidenum">
              <a:rPr lang="en-US" smtClean="0"/>
              <a:pPr/>
              <a:t>‹#›</a:t>
            </a:fld>
            <a:endParaRPr lang="en-US" dirty="0"/>
          </a:p>
        </p:txBody>
      </p:sp>
      <p:pic>
        <p:nvPicPr>
          <p:cNvPr id="7" name="game board">
            <a:hlinkClick r:id="" action="ppaction://hlinkshowjump?jump=previousslide"/>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320" y="-457200"/>
            <a:ext cx="9144000" cy="6858000"/>
          </a:xfrm>
          <a:prstGeom prst="rect">
            <a:avLst/>
          </a:prstGeom>
        </p:spPr>
      </p:pic>
    </p:spTree>
    <p:extLst>
      <p:ext uri="{BB962C8B-B14F-4D97-AF65-F5344CB8AC3E}">
        <p14:creationId xmlns:p14="http://schemas.microsoft.com/office/powerpoint/2010/main" val="2993627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40.xml"/><Relationship Id="rId18" Type="http://schemas.openxmlformats.org/officeDocument/2006/relationships/slide" Target="slide30.xml"/><Relationship Id="rId26" Type="http://schemas.openxmlformats.org/officeDocument/2006/relationships/slide" Target="slide12.xml"/><Relationship Id="rId3" Type="http://schemas.openxmlformats.org/officeDocument/2006/relationships/slide" Target="slide60.xml"/><Relationship Id="rId21" Type="http://schemas.openxmlformats.org/officeDocument/2006/relationships/slide" Target="slide24.xml"/><Relationship Id="rId7" Type="http://schemas.openxmlformats.org/officeDocument/2006/relationships/slide" Target="slide52.xml"/><Relationship Id="rId12" Type="http://schemas.openxmlformats.org/officeDocument/2006/relationships/slide" Target="slide42.xml"/><Relationship Id="rId17" Type="http://schemas.openxmlformats.org/officeDocument/2006/relationships/slide" Target="slide32.xml"/><Relationship Id="rId25" Type="http://schemas.openxmlformats.org/officeDocument/2006/relationships/slide" Target="slide16.xml"/><Relationship Id="rId2" Type="http://schemas.openxmlformats.org/officeDocument/2006/relationships/slide" Target="slide2.xml"/><Relationship Id="rId16" Type="http://schemas.openxmlformats.org/officeDocument/2006/relationships/slide" Target="slide34.xml"/><Relationship Id="rId20" Type="http://schemas.openxmlformats.org/officeDocument/2006/relationships/slide" Target="slide26.xml"/><Relationship Id="rId29" Type="http://schemas.openxmlformats.org/officeDocument/2006/relationships/slide" Target="slide8.xml"/><Relationship Id="rId1" Type="http://schemas.openxmlformats.org/officeDocument/2006/relationships/slideLayout" Target="../slideLayouts/slideLayout1.xml"/><Relationship Id="rId6" Type="http://schemas.openxmlformats.org/officeDocument/2006/relationships/slide" Target="slide54.xml"/><Relationship Id="rId11" Type="http://schemas.openxmlformats.org/officeDocument/2006/relationships/slide" Target="slide44.xml"/><Relationship Id="rId24" Type="http://schemas.openxmlformats.org/officeDocument/2006/relationships/slide" Target="slide18.xml"/><Relationship Id="rId5" Type="http://schemas.openxmlformats.org/officeDocument/2006/relationships/slide" Target="slide56.xml"/><Relationship Id="rId15" Type="http://schemas.openxmlformats.org/officeDocument/2006/relationships/slide" Target="slide36.xml"/><Relationship Id="rId23" Type="http://schemas.openxmlformats.org/officeDocument/2006/relationships/slide" Target="slide20.xml"/><Relationship Id="rId28" Type="http://schemas.openxmlformats.org/officeDocument/2006/relationships/slide" Target="slide10.xml"/><Relationship Id="rId10" Type="http://schemas.openxmlformats.org/officeDocument/2006/relationships/slide" Target="slide46.xml"/><Relationship Id="rId19" Type="http://schemas.openxmlformats.org/officeDocument/2006/relationships/slide" Target="slide28.xml"/><Relationship Id="rId31" Type="http://schemas.openxmlformats.org/officeDocument/2006/relationships/slide" Target="slide4.xml"/><Relationship Id="rId4" Type="http://schemas.openxmlformats.org/officeDocument/2006/relationships/slide" Target="slide58.xml"/><Relationship Id="rId9" Type="http://schemas.openxmlformats.org/officeDocument/2006/relationships/slide" Target="slide48.xml"/><Relationship Id="rId14" Type="http://schemas.openxmlformats.org/officeDocument/2006/relationships/slide" Target="slide38.xml"/><Relationship Id="rId22" Type="http://schemas.openxmlformats.org/officeDocument/2006/relationships/slide" Target="slide22.xml"/><Relationship Id="rId27" Type="http://schemas.openxmlformats.org/officeDocument/2006/relationships/slide" Target="slide13.xml"/><Relationship Id="rId30" Type="http://schemas.openxmlformats.org/officeDocument/2006/relationships/slide" Target="slide6.xml"/></Relationships>
</file>

<file path=ppt/slides/_rels/slide1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3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3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4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4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4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4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5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5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5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5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7.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6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75000"/>
                <a:lumOff val="25000"/>
              </a:schemeClr>
            </a:gs>
            <a:gs pos="100000">
              <a:schemeClr val="bg1">
                <a:lumMod val="50000"/>
              </a:schemeClr>
            </a:gs>
          </a:gsLst>
          <a:lin ang="5400000" scaled="0"/>
        </a:gradFill>
        <a:effectLst/>
      </p:bgPr>
    </p:bg>
    <p:spTree>
      <p:nvGrpSpPr>
        <p:cNvPr id="1" name=""/>
        <p:cNvGrpSpPr/>
        <p:nvPr/>
      </p:nvGrpSpPr>
      <p:grpSpPr>
        <a:xfrm>
          <a:off x="0" y="0"/>
          <a:ext cx="0" cy="0"/>
          <a:chOff x="0" y="0"/>
          <a:chExt cx="0" cy="0"/>
        </a:xfrm>
      </p:grpSpPr>
      <p:sp>
        <p:nvSpPr>
          <p:cNvPr id="9" name="5 column 1"/>
          <p:cNvSpPr/>
          <p:nvPr/>
        </p:nvSpPr>
        <p:spPr>
          <a:xfrm>
            <a:off x="972333" y="4745183"/>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4 column 1"/>
          <p:cNvSpPr/>
          <p:nvPr/>
        </p:nvSpPr>
        <p:spPr>
          <a:xfrm>
            <a:off x="972333" y="3892971"/>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3 column 1"/>
          <p:cNvSpPr/>
          <p:nvPr/>
        </p:nvSpPr>
        <p:spPr>
          <a:xfrm>
            <a:off x="972333" y="3040759"/>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2 column 1"/>
          <p:cNvSpPr/>
          <p:nvPr/>
        </p:nvSpPr>
        <p:spPr>
          <a:xfrm>
            <a:off x="972333" y="2188547"/>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1 column 1">
            <a:hlinkClick r:id="rId2" action="ppaction://hlinksldjump"/>
          </p:cNvPr>
          <p:cNvSpPr/>
          <p:nvPr/>
        </p:nvSpPr>
        <p:spPr>
          <a:xfrm>
            <a:off x="976115" y="1326258"/>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5 column 3"/>
          <p:cNvSpPr/>
          <p:nvPr/>
        </p:nvSpPr>
        <p:spPr>
          <a:xfrm>
            <a:off x="3365897" y="4745183"/>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4 column 3"/>
          <p:cNvSpPr/>
          <p:nvPr/>
        </p:nvSpPr>
        <p:spPr>
          <a:xfrm>
            <a:off x="3365897" y="3892971"/>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3 column 3"/>
          <p:cNvSpPr/>
          <p:nvPr/>
        </p:nvSpPr>
        <p:spPr>
          <a:xfrm>
            <a:off x="3365897" y="3040759"/>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2 column 3"/>
          <p:cNvSpPr/>
          <p:nvPr/>
        </p:nvSpPr>
        <p:spPr>
          <a:xfrm>
            <a:off x="3365897" y="2188547"/>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1 column 3"/>
          <p:cNvSpPr/>
          <p:nvPr/>
        </p:nvSpPr>
        <p:spPr>
          <a:xfrm>
            <a:off x="3365897" y="1336335"/>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5 column 4"/>
          <p:cNvSpPr/>
          <p:nvPr/>
        </p:nvSpPr>
        <p:spPr>
          <a:xfrm>
            <a:off x="4562679" y="4745183"/>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4 column 4"/>
          <p:cNvSpPr/>
          <p:nvPr/>
        </p:nvSpPr>
        <p:spPr>
          <a:xfrm>
            <a:off x="4562679" y="3892971"/>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3 column 4"/>
          <p:cNvSpPr/>
          <p:nvPr/>
        </p:nvSpPr>
        <p:spPr>
          <a:xfrm>
            <a:off x="4562679" y="3040759"/>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2 column 4"/>
          <p:cNvSpPr/>
          <p:nvPr/>
        </p:nvSpPr>
        <p:spPr>
          <a:xfrm>
            <a:off x="4562679" y="2188547"/>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1 column 4"/>
          <p:cNvSpPr/>
          <p:nvPr/>
        </p:nvSpPr>
        <p:spPr>
          <a:xfrm>
            <a:off x="4562679" y="1336335"/>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5 column 5"/>
          <p:cNvSpPr/>
          <p:nvPr/>
        </p:nvSpPr>
        <p:spPr>
          <a:xfrm>
            <a:off x="5759462" y="4745183"/>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4 column 5"/>
          <p:cNvSpPr/>
          <p:nvPr/>
        </p:nvSpPr>
        <p:spPr>
          <a:xfrm>
            <a:off x="5759461" y="3892971"/>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3 column 5"/>
          <p:cNvSpPr/>
          <p:nvPr/>
        </p:nvSpPr>
        <p:spPr>
          <a:xfrm>
            <a:off x="5759461" y="3040759"/>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2 column 5"/>
          <p:cNvSpPr/>
          <p:nvPr/>
        </p:nvSpPr>
        <p:spPr>
          <a:xfrm>
            <a:off x="5759461" y="2188547"/>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1 column 5"/>
          <p:cNvSpPr/>
          <p:nvPr/>
        </p:nvSpPr>
        <p:spPr>
          <a:xfrm>
            <a:off x="5759461" y="1336335"/>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5 column 6"/>
          <p:cNvSpPr/>
          <p:nvPr/>
        </p:nvSpPr>
        <p:spPr>
          <a:xfrm>
            <a:off x="6956245" y="4745183"/>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4 column 6"/>
          <p:cNvSpPr/>
          <p:nvPr/>
        </p:nvSpPr>
        <p:spPr>
          <a:xfrm>
            <a:off x="6956245" y="3892971"/>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3 column 6"/>
          <p:cNvSpPr/>
          <p:nvPr/>
        </p:nvSpPr>
        <p:spPr>
          <a:xfrm>
            <a:off x="6956245" y="3040759"/>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2 column 6"/>
          <p:cNvSpPr/>
          <p:nvPr/>
        </p:nvSpPr>
        <p:spPr>
          <a:xfrm>
            <a:off x="6956245" y="2188547"/>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1 column 6"/>
          <p:cNvSpPr/>
          <p:nvPr/>
        </p:nvSpPr>
        <p:spPr>
          <a:xfrm>
            <a:off x="6956245" y="1336335"/>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4 column 2"/>
          <p:cNvSpPr/>
          <p:nvPr/>
        </p:nvSpPr>
        <p:spPr>
          <a:xfrm>
            <a:off x="2171384" y="3892971"/>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3 column 2"/>
          <p:cNvSpPr/>
          <p:nvPr/>
        </p:nvSpPr>
        <p:spPr>
          <a:xfrm>
            <a:off x="2171384" y="3040759"/>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5 column 2"/>
          <p:cNvSpPr/>
          <p:nvPr/>
        </p:nvSpPr>
        <p:spPr>
          <a:xfrm>
            <a:off x="2171384" y="4745183"/>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2 column 2"/>
          <p:cNvSpPr/>
          <p:nvPr/>
        </p:nvSpPr>
        <p:spPr>
          <a:xfrm>
            <a:off x="2171384" y="2188547"/>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1 column 2"/>
          <p:cNvSpPr/>
          <p:nvPr/>
        </p:nvSpPr>
        <p:spPr>
          <a:xfrm>
            <a:off x="2171384" y="1336335"/>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Category 6"/>
          <p:cNvSpPr/>
          <p:nvPr/>
        </p:nvSpPr>
        <p:spPr>
          <a:xfrm>
            <a:off x="6781800" y="350322"/>
            <a:ext cx="1371600"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Birth </a:t>
            </a:r>
          </a:p>
          <a:p>
            <a:pPr algn="ctr"/>
            <a:r>
              <a:rPr lang="en-US" sz="2000" dirty="0" smtClean="0"/>
              <a:t>Control</a:t>
            </a:r>
            <a:endParaRPr lang="en-US" sz="2000" dirty="0"/>
          </a:p>
        </p:txBody>
      </p:sp>
      <p:sp>
        <p:nvSpPr>
          <p:cNvPr id="43" name="Category 5"/>
          <p:cNvSpPr/>
          <p:nvPr/>
        </p:nvSpPr>
        <p:spPr>
          <a:xfrm>
            <a:off x="5759460" y="350322"/>
            <a:ext cx="1156225"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Tech Talk</a:t>
            </a:r>
            <a:endParaRPr lang="en-US" sz="2400" dirty="0"/>
          </a:p>
        </p:txBody>
      </p:sp>
      <p:sp>
        <p:nvSpPr>
          <p:cNvPr id="42" name="Category 4"/>
          <p:cNvSpPr/>
          <p:nvPr/>
        </p:nvSpPr>
        <p:spPr>
          <a:xfrm>
            <a:off x="4562678" y="350322"/>
            <a:ext cx="1156225"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STIs</a:t>
            </a:r>
            <a:endParaRPr lang="en-US" sz="2400" dirty="0"/>
          </a:p>
        </p:txBody>
      </p:sp>
      <p:sp>
        <p:nvSpPr>
          <p:cNvPr id="41" name="Category 3"/>
          <p:cNvSpPr/>
          <p:nvPr/>
        </p:nvSpPr>
        <p:spPr>
          <a:xfrm>
            <a:off x="3365896" y="350322"/>
            <a:ext cx="1156225"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Aggressive </a:t>
            </a:r>
            <a:r>
              <a:rPr lang="en-US" sz="1600" dirty="0" err="1" smtClean="0"/>
              <a:t>vs</a:t>
            </a:r>
            <a:r>
              <a:rPr lang="en-US" sz="1600" dirty="0" smtClean="0"/>
              <a:t> Assertive</a:t>
            </a:r>
            <a:endParaRPr lang="en-US" sz="1600" dirty="0"/>
          </a:p>
        </p:txBody>
      </p:sp>
      <p:sp>
        <p:nvSpPr>
          <p:cNvPr id="45" name="Category 2"/>
          <p:cNvSpPr/>
          <p:nvPr/>
        </p:nvSpPr>
        <p:spPr>
          <a:xfrm>
            <a:off x="2171383" y="350322"/>
            <a:ext cx="1156225"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Sex for Sale</a:t>
            </a:r>
            <a:endParaRPr lang="en-US" sz="2400" dirty="0"/>
          </a:p>
        </p:txBody>
      </p:sp>
      <p:sp>
        <p:nvSpPr>
          <p:cNvPr id="40" name="Category 1"/>
          <p:cNvSpPr/>
          <p:nvPr/>
        </p:nvSpPr>
        <p:spPr>
          <a:xfrm>
            <a:off x="972332" y="350322"/>
            <a:ext cx="1156225"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Refusal Skills</a:t>
            </a:r>
            <a:endParaRPr lang="en-US" dirty="0"/>
          </a:p>
        </p:txBody>
      </p:sp>
      <p:sp>
        <p:nvSpPr>
          <p:cNvPr id="128" name="6th Category $500 Panel">
            <a:hlinkClick r:id="rId3" action="ppaction://hlinksldjump"/>
          </p:cNvPr>
          <p:cNvSpPr/>
          <p:nvPr/>
        </p:nvSpPr>
        <p:spPr>
          <a:xfrm>
            <a:off x="6956245" y="4745183"/>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$500</a:t>
            </a:r>
            <a:endParaRPr lang="en-US" dirty="0"/>
          </a:p>
        </p:txBody>
      </p:sp>
      <p:sp>
        <p:nvSpPr>
          <p:cNvPr id="129" name="6th Category $400 Panel">
            <a:hlinkClick r:id="rId4" action="ppaction://hlinksldjump"/>
          </p:cNvPr>
          <p:cNvSpPr/>
          <p:nvPr/>
        </p:nvSpPr>
        <p:spPr>
          <a:xfrm>
            <a:off x="6956245" y="3892971"/>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$400</a:t>
            </a:r>
            <a:endParaRPr lang="en-US" dirty="0"/>
          </a:p>
        </p:txBody>
      </p:sp>
      <p:sp>
        <p:nvSpPr>
          <p:cNvPr id="130" name="6th Category $300 Panel">
            <a:hlinkClick r:id="rId5" action="ppaction://hlinksldjump"/>
          </p:cNvPr>
          <p:cNvSpPr/>
          <p:nvPr/>
        </p:nvSpPr>
        <p:spPr>
          <a:xfrm>
            <a:off x="6956245" y="3040759"/>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$300</a:t>
            </a:r>
            <a:endParaRPr lang="en-US" dirty="0"/>
          </a:p>
        </p:txBody>
      </p:sp>
      <p:sp>
        <p:nvSpPr>
          <p:cNvPr id="131" name="6th Category $200 Panel">
            <a:hlinkClick r:id="rId6" action="ppaction://hlinksldjump"/>
          </p:cNvPr>
          <p:cNvSpPr/>
          <p:nvPr/>
        </p:nvSpPr>
        <p:spPr>
          <a:xfrm>
            <a:off x="6956245" y="2188547"/>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$200</a:t>
            </a:r>
            <a:endParaRPr lang="en-US" dirty="0"/>
          </a:p>
        </p:txBody>
      </p:sp>
      <p:sp>
        <p:nvSpPr>
          <p:cNvPr id="132" name="6th Category $100 Panel">
            <a:hlinkClick r:id="rId7" action="ppaction://hlinksldjump"/>
          </p:cNvPr>
          <p:cNvSpPr/>
          <p:nvPr/>
        </p:nvSpPr>
        <p:spPr>
          <a:xfrm>
            <a:off x="6956245" y="1336335"/>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$100</a:t>
            </a:r>
            <a:endParaRPr lang="en-US" dirty="0"/>
          </a:p>
        </p:txBody>
      </p:sp>
      <p:sp>
        <p:nvSpPr>
          <p:cNvPr id="123" name="5th Category $500 Panel">
            <a:hlinkClick r:id="rId8" action="ppaction://hlinksldjump"/>
          </p:cNvPr>
          <p:cNvSpPr/>
          <p:nvPr/>
        </p:nvSpPr>
        <p:spPr>
          <a:xfrm>
            <a:off x="5759462" y="4745183"/>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$500</a:t>
            </a:r>
            <a:endParaRPr lang="en-US" dirty="0"/>
          </a:p>
        </p:txBody>
      </p:sp>
      <p:sp>
        <p:nvSpPr>
          <p:cNvPr id="124" name="5th Category $400 Panel">
            <a:hlinkClick r:id="rId9" action="ppaction://hlinksldjump"/>
          </p:cNvPr>
          <p:cNvSpPr/>
          <p:nvPr/>
        </p:nvSpPr>
        <p:spPr>
          <a:xfrm>
            <a:off x="5759461" y="3892971"/>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$400</a:t>
            </a:r>
            <a:endParaRPr lang="en-US" dirty="0"/>
          </a:p>
        </p:txBody>
      </p:sp>
      <p:sp>
        <p:nvSpPr>
          <p:cNvPr id="125" name="5th Category $300 Panel">
            <a:hlinkClick r:id="rId10" action="ppaction://hlinksldjump"/>
          </p:cNvPr>
          <p:cNvSpPr/>
          <p:nvPr/>
        </p:nvSpPr>
        <p:spPr>
          <a:xfrm>
            <a:off x="5759461" y="3040759"/>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$300</a:t>
            </a:r>
            <a:endParaRPr lang="en-US" dirty="0"/>
          </a:p>
        </p:txBody>
      </p:sp>
      <p:sp>
        <p:nvSpPr>
          <p:cNvPr id="126" name="5th Category $200 Panel">
            <a:hlinkClick r:id="rId11" action="ppaction://hlinksldjump"/>
          </p:cNvPr>
          <p:cNvSpPr/>
          <p:nvPr/>
        </p:nvSpPr>
        <p:spPr>
          <a:xfrm>
            <a:off x="5759461" y="2188547"/>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$200</a:t>
            </a:r>
            <a:endParaRPr lang="en-US" dirty="0"/>
          </a:p>
        </p:txBody>
      </p:sp>
      <p:sp>
        <p:nvSpPr>
          <p:cNvPr id="127" name="5th Category $100 Panel">
            <a:hlinkClick r:id="rId12" action="ppaction://hlinksldjump"/>
          </p:cNvPr>
          <p:cNvSpPr/>
          <p:nvPr/>
        </p:nvSpPr>
        <p:spPr>
          <a:xfrm>
            <a:off x="5759461" y="1336335"/>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$100</a:t>
            </a:r>
            <a:endParaRPr lang="en-US" dirty="0"/>
          </a:p>
        </p:txBody>
      </p:sp>
      <p:sp>
        <p:nvSpPr>
          <p:cNvPr id="118" name="4th Category $500 Panel">
            <a:hlinkClick r:id="rId13" action="ppaction://hlinksldjump"/>
          </p:cNvPr>
          <p:cNvSpPr/>
          <p:nvPr/>
        </p:nvSpPr>
        <p:spPr>
          <a:xfrm>
            <a:off x="4562679" y="4745183"/>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$500</a:t>
            </a:r>
            <a:endParaRPr lang="en-US" dirty="0"/>
          </a:p>
        </p:txBody>
      </p:sp>
      <p:sp>
        <p:nvSpPr>
          <p:cNvPr id="119" name="4th Category $400 Panel">
            <a:hlinkClick r:id="rId14" action="ppaction://hlinksldjump"/>
          </p:cNvPr>
          <p:cNvSpPr/>
          <p:nvPr/>
        </p:nvSpPr>
        <p:spPr>
          <a:xfrm>
            <a:off x="4562679" y="3892971"/>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$400</a:t>
            </a:r>
            <a:endParaRPr lang="en-US" dirty="0"/>
          </a:p>
        </p:txBody>
      </p:sp>
      <p:sp>
        <p:nvSpPr>
          <p:cNvPr id="120" name="4th Category $300 Panel">
            <a:hlinkClick r:id="rId15" action="ppaction://hlinksldjump"/>
          </p:cNvPr>
          <p:cNvSpPr/>
          <p:nvPr/>
        </p:nvSpPr>
        <p:spPr>
          <a:xfrm>
            <a:off x="4562679" y="3040759"/>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$300</a:t>
            </a:r>
            <a:endParaRPr lang="en-US" dirty="0"/>
          </a:p>
        </p:txBody>
      </p:sp>
      <p:sp>
        <p:nvSpPr>
          <p:cNvPr id="121" name="4th Category $200 Panel">
            <a:hlinkClick r:id="rId16" action="ppaction://hlinksldjump"/>
          </p:cNvPr>
          <p:cNvSpPr/>
          <p:nvPr/>
        </p:nvSpPr>
        <p:spPr>
          <a:xfrm>
            <a:off x="4562679" y="2188547"/>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$200</a:t>
            </a:r>
            <a:endParaRPr lang="en-US" dirty="0"/>
          </a:p>
        </p:txBody>
      </p:sp>
      <p:sp>
        <p:nvSpPr>
          <p:cNvPr id="122" name="4th Category $100 Panel">
            <a:hlinkClick r:id="rId17" action="ppaction://hlinksldjump"/>
          </p:cNvPr>
          <p:cNvSpPr/>
          <p:nvPr/>
        </p:nvSpPr>
        <p:spPr>
          <a:xfrm>
            <a:off x="4562679" y="1336335"/>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$100</a:t>
            </a:r>
            <a:endParaRPr lang="en-US" dirty="0"/>
          </a:p>
        </p:txBody>
      </p:sp>
      <p:sp>
        <p:nvSpPr>
          <p:cNvPr id="113" name="3rd Category $500 Panel">
            <a:hlinkClick r:id="rId18" action="ppaction://hlinksldjump"/>
          </p:cNvPr>
          <p:cNvSpPr/>
          <p:nvPr/>
        </p:nvSpPr>
        <p:spPr>
          <a:xfrm>
            <a:off x="3365897" y="4745183"/>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$500</a:t>
            </a:r>
            <a:endParaRPr lang="en-US" dirty="0"/>
          </a:p>
        </p:txBody>
      </p:sp>
      <p:sp>
        <p:nvSpPr>
          <p:cNvPr id="114" name="3rd Category $400 Panel">
            <a:hlinkClick r:id="rId19" action="ppaction://hlinksldjump"/>
          </p:cNvPr>
          <p:cNvSpPr/>
          <p:nvPr/>
        </p:nvSpPr>
        <p:spPr>
          <a:xfrm>
            <a:off x="3365897" y="3892971"/>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$400</a:t>
            </a:r>
            <a:endParaRPr lang="en-US" dirty="0"/>
          </a:p>
        </p:txBody>
      </p:sp>
      <p:sp>
        <p:nvSpPr>
          <p:cNvPr id="115" name="3rd Category $300 Panel">
            <a:hlinkClick r:id="rId20" action="ppaction://hlinksldjump"/>
          </p:cNvPr>
          <p:cNvSpPr/>
          <p:nvPr/>
        </p:nvSpPr>
        <p:spPr>
          <a:xfrm>
            <a:off x="3365897" y="3040759"/>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$300</a:t>
            </a:r>
            <a:endParaRPr lang="en-US" dirty="0"/>
          </a:p>
        </p:txBody>
      </p:sp>
      <p:sp>
        <p:nvSpPr>
          <p:cNvPr id="116" name="3rd Category $200 Panel">
            <a:hlinkClick r:id="rId21" action="ppaction://hlinksldjump"/>
          </p:cNvPr>
          <p:cNvSpPr/>
          <p:nvPr/>
        </p:nvSpPr>
        <p:spPr>
          <a:xfrm>
            <a:off x="3365897" y="2188547"/>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$200</a:t>
            </a:r>
            <a:endParaRPr lang="en-US" dirty="0"/>
          </a:p>
        </p:txBody>
      </p:sp>
      <p:sp>
        <p:nvSpPr>
          <p:cNvPr id="117" name="3rd Category $100 Panel">
            <a:hlinkClick r:id="rId22" action="ppaction://hlinksldjump"/>
          </p:cNvPr>
          <p:cNvSpPr/>
          <p:nvPr/>
        </p:nvSpPr>
        <p:spPr>
          <a:xfrm>
            <a:off x="3365897" y="1336335"/>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$100</a:t>
            </a:r>
            <a:endParaRPr lang="en-US" dirty="0"/>
          </a:p>
        </p:txBody>
      </p:sp>
      <p:sp>
        <p:nvSpPr>
          <p:cNvPr id="135" name="2nd Category $500 Panel">
            <a:hlinkClick r:id="rId23" action="ppaction://hlinksldjump"/>
          </p:cNvPr>
          <p:cNvSpPr/>
          <p:nvPr/>
        </p:nvSpPr>
        <p:spPr>
          <a:xfrm>
            <a:off x="2171384" y="4745183"/>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$500</a:t>
            </a:r>
            <a:endParaRPr lang="en-US" dirty="0"/>
          </a:p>
        </p:txBody>
      </p:sp>
      <p:sp>
        <p:nvSpPr>
          <p:cNvPr id="133" name="2nd Category $400 Panel">
            <a:hlinkClick r:id="rId24" action="ppaction://hlinksldjump"/>
          </p:cNvPr>
          <p:cNvSpPr/>
          <p:nvPr/>
        </p:nvSpPr>
        <p:spPr>
          <a:xfrm>
            <a:off x="2171384" y="3892971"/>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$400</a:t>
            </a:r>
            <a:endParaRPr lang="en-US" dirty="0"/>
          </a:p>
        </p:txBody>
      </p:sp>
      <p:sp>
        <p:nvSpPr>
          <p:cNvPr id="134" name="2nd Category $300 Panel">
            <a:hlinkClick r:id="rId25" action="ppaction://hlinksldjump"/>
          </p:cNvPr>
          <p:cNvSpPr/>
          <p:nvPr/>
        </p:nvSpPr>
        <p:spPr>
          <a:xfrm>
            <a:off x="2171384" y="3040759"/>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$300</a:t>
            </a:r>
            <a:endParaRPr lang="en-US" dirty="0"/>
          </a:p>
        </p:txBody>
      </p:sp>
      <p:sp>
        <p:nvSpPr>
          <p:cNvPr id="136" name="2nd Category $200 Panel">
            <a:hlinkClick r:id="rId26" action="ppaction://hlinksldjump"/>
          </p:cNvPr>
          <p:cNvSpPr/>
          <p:nvPr/>
        </p:nvSpPr>
        <p:spPr>
          <a:xfrm>
            <a:off x="2171384" y="2188547"/>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$200</a:t>
            </a:r>
            <a:endParaRPr lang="en-US" dirty="0"/>
          </a:p>
        </p:txBody>
      </p:sp>
      <p:sp>
        <p:nvSpPr>
          <p:cNvPr id="137" name="2nd Category $100 Panel">
            <a:hlinkClick r:id="rId27" action="ppaction://hlinksldjump"/>
          </p:cNvPr>
          <p:cNvSpPr/>
          <p:nvPr/>
        </p:nvSpPr>
        <p:spPr>
          <a:xfrm>
            <a:off x="2171384" y="1336335"/>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$100</a:t>
            </a:r>
            <a:endParaRPr lang="en-US" dirty="0"/>
          </a:p>
        </p:txBody>
      </p:sp>
      <p:sp>
        <p:nvSpPr>
          <p:cNvPr id="108" name="1st Category $500 Panel">
            <a:hlinkClick r:id="rId28" action="ppaction://hlinksldjump"/>
          </p:cNvPr>
          <p:cNvSpPr/>
          <p:nvPr/>
        </p:nvSpPr>
        <p:spPr>
          <a:xfrm>
            <a:off x="972333" y="4745183"/>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$500</a:t>
            </a:r>
            <a:endParaRPr lang="en-US" dirty="0"/>
          </a:p>
        </p:txBody>
      </p:sp>
      <p:sp>
        <p:nvSpPr>
          <p:cNvPr id="109" name="1st Category $400 Panel">
            <a:hlinkClick r:id="rId29" action="ppaction://hlinksldjump"/>
          </p:cNvPr>
          <p:cNvSpPr/>
          <p:nvPr/>
        </p:nvSpPr>
        <p:spPr>
          <a:xfrm>
            <a:off x="972333" y="3892971"/>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$400</a:t>
            </a:r>
            <a:endParaRPr lang="en-US" dirty="0"/>
          </a:p>
        </p:txBody>
      </p:sp>
      <p:sp>
        <p:nvSpPr>
          <p:cNvPr id="110" name="1st Category $300 Panel">
            <a:hlinkClick r:id="rId30" action="ppaction://hlinksldjump"/>
          </p:cNvPr>
          <p:cNvSpPr/>
          <p:nvPr/>
        </p:nvSpPr>
        <p:spPr>
          <a:xfrm>
            <a:off x="972333" y="3040759"/>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$300</a:t>
            </a:r>
            <a:endParaRPr lang="en-US" dirty="0"/>
          </a:p>
        </p:txBody>
      </p:sp>
      <p:sp>
        <p:nvSpPr>
          <p:cNvPr id="111" name="1st Category $200 Panel">
            <a:hlinkClick r:id="rId31" action="ppaction://hlinksldjump"/>
          </p:cNvPr>
          <p:cNvSpPr/>
          <p:nvPr/>
        </p:nvSpPr>
        <p:spPr>
          <a:xfrm>
            <a:off x="972333" y="2188547"/>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$200</a:t>
            </a:r>
            <a:endParaRPr lang="en-US" dirty="0"/>
          </a:p>
        </p:txBody>
      </p:sp>
      <p:sp>
        <p:nvSpPr>
          <p:cNvPr id="7" name="1st Category $100 Panel">
            <a:hlinkClick r:id="rId2" action="ppaction://hlinksldjump"/>
          </p:cNvPr>
          <p:cNvSpPr/>
          <p:nvPr/>
        </p:nvSpPr>
        <p:spPr>
          <a:xfrm>
            <a:off x="976115" y="1336335"/>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$100</a:t>
            </a:r>
            <a:endParaRPr lang="en-US" dirty="0"/>
          </a:p>
        </p:txBody>
      </p:sp>
    </p:spTree>
    <p:extLst>
      <p:ext uri="{BB962C8B-B14F-4D97-AF65-F5344CB8AC3E}">
        <p14:creationId xmlns:p14="http://schemas.microsoft.com/office/powerpoint/2010/main" val="28388757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0"/>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300" fill="hold"/>
                                        <p:tgtEl>
                                          <p:spTgt spid="110"/>
                                        </p:tgtEl>
                                        <p:attrNameLst>
                                          <p:attrName>style.color</p:attrName>
                                        </p:attrNameLst>
                                      </p:cBhvr>
                                      <p:to>
                                        <a:srgbClr val="376092"/>
                                      </p:to>
                                    </p:animClr>
                                    <p:animClr clrSpc="rgb" dir="cw">
                                      <p:cBhvr>
                                        <p:cTn id="7" dur="300" fill="hold"/>
                                        <p:tgtEl>
                                          <p:spTgt spid="110"/>
                                        </p:tgtEl>
                                        <p:attrNameLst>
                                          <p:attrName>fillcolor</p:attrName>
                                        </p:attrNameLst>
                                      </p:cBhvr>
                                      <p:to>
                                        <a:srgbClr val="376092"/>
                                      </p:to>
                                    </p:animClr>
                                    <p:set>
                                      <p:cBhvr>
                                        <p:cTn id="8" dur="300" fill="hold"/>
                                        <p:tgtEl>
                                          <p:spTgt spid="110"/>
                                        </p:tgtEl>
                                        <p:attrNameLst>
                                          <p:attrName>fill.type</p:attrName>
                                        </p:attrNameLst>
                                      </p:cBhvr>
                                      <p:to>
                                        <p:strVal val="solid"/>
                                      </p:to>
                                    </p:set>
                                    <p:set>
                                      <p:cBhvr>
                                        <p:cTn id="9" dur="300" fill="hold"/>
                                        <p:tgtEl>
                                          <p:spTgt spid="110"/>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110"/>
                                        </p:tgtEl>
                                        <p:attrNameLst>
                                          <p:attrName>style.visibility</p:attrName>
                                        </p:attrNameLst>
                                      </p:cBhvr>
                                      <p:to>
                                        <p:strVal val="hidden"/>
                                      </p:to>
                                    </p:set>
                                  </p:childTnLst>
                                </p:cTn>
                              </p:par>
                            </p:childTnLst>
                          </p:cTn>
                        </p:par>
                      </p:childTnLst>
                    </p:cTn>
                  </p:par>
                </p:childTnLst>
              </p:cTn>
              <p:nextCondLst>
                <p:cond evt="onClick" delay="0">
                  <p:tgtEl>
                    <p:spTgt spid="110"/>
                  </p:tgtEl>
                </p:cond>
              </p:nextCondLst>
            </p:seq>
            <p:seq concurrent="1" nextAc="seek">
              <p:cTn id="14" restart="whenNotActive" fill="hold" evtFilter="cancelBubble" nodeType="interactiveSeq">
                <p:stCondLst>
                  <p:cond evt="onClick" delay="0">
                    <p:tgtEl>
                      <p:spTgt spid="111"/>
                    </p:tgtEl>
                  </p:cond>
                </p:stCondLst>
                <p:endSync evt="end" delay="0">
                  <p:rtn val="all"/>
                </p:endSync>
                <p:childTnLst>
                  <p:par>
                    <p:cTn id="15" fill="hold">
                      <p:stCondLst>
                        <p:cond delay="0"/>
                      </p:stCondLst>
                      <p:childTnLst>
                        <p:par>
                          <p:cTn id="16" fill="hold">
                            <p:stCondLst>
                              <p:cond delay="0"/>
                            </p:stCondLst>
                            <p:childTnLst>
                              <p:par>
                                <p:cTn id="17" presetID="19" presetClass="emph" presetSubtype="0" fill="hold" grpId="0" nodeType="clickEffect">
                                  <p:stCondLst>
                                    <p:cond delay="0"/>
                                  </p:stCondLst>
                                  <p:childTnLst>
                                    <p:animClr clrSpc="rgb" dir="cw">
                                      <p:cBhvr override="childStyle">
                                        <p:cTn id="18" dur="300" fill="hold"/>
                                        <p:tgtEl>
                                          <p:spTgt spid="111"/>
                                        </p:tgtEl>
                                        <p:attrNameLst>
                                          <p:attrName>style.color</p:attrName>
                                        </p:attrNameLst>
                                      </p:cBhvr>
                                      <p:to>
                                        <a:srgbClr val="376092"/>
                                      </p:to>
                                    </p:animClr>
                                    <p:animClr clrSpc="rgb" dir="cw">
                                      <p:cBhvr>
                                        <p:cTn id="19" dur="300" fill="hold"/>
                                        <p:tgtEl>
                                          <p:spTgt spid="111"/>
                                        </p:tgtEl>
                                        <p:attrNameLst>
                                          <p:attrName>fillcolor</p:attrName>
                                        </p:attrNameLst>
                                      </p:cBhvr>
                                      <p:to>
                                        <a:srgbClr val="376092"/>
                                      </p:to>
                                    </p:animClr>
                                    <p:set>
                                      <p:cBhvr>
                                        <p:cTn id="20" dur="300" fill="hold"/>
                                        <p:tgtEl>
                                          <p:spTgt spid="111"/>
                                        </p:tgtEl>
                                        <p:attrNameLst>
                                          <p:attrName>fill.type</p:attrName>
                                        </p:attrNameLst>
                                      </p:cBhvr>
                                      <p:to>
                                        <p:strVal val="solid"/>
                                      </p:to>
                                    </p:set>
                                    <p:set>
                                      <p:cBhvr>
                                        <p:cTn id="21" dur="300" fill="hold"/>
                                        <p:tgtEl>
                                          <p:spTgt spid="111"/>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11"/>
                                        </p:tgtEl>
                                      </p:cBhvr>
                                    </p:animEffect>
                                    <p:set>
                                      <p:cBhvr>
                                        <p:cTn id="26" dur="1" fill="hold">
                                          <p:stCondLst>
                                            <p:cond delay="499"/>
                                          </p:stCondLst>
                                        </p:cTn>
                                        <p:tgtEl>
                                          <p:spTgt spid="111"/>
                                        </p:tgtEl>
                                        <p:attrNameLst>
                                          <p:attrName>style.visibility</p:attrName>
                                        </p:attrNameLst>
                                      </p:cBhvr>
                                      <p:to>
                                        <p:strVal val="hidden"/>
                                      </p:to>
                                    </p:set>
                                  </p:childTnLst>
                                </p:cTn>
                              </p:par>
                            </p:childTnLst>
                          </p:cTn>
                        </p:par>
                      </p:childTnLst>
                    </p:cTn>
                  </p:par>
                </p:childTnLst>
              </p:cTn>
              <p:nextCondLst>
                <p:cond evt="onClick" delay="0">
                  <p:tgtEl>
                    <p:spTgt spid="111"/>
                  </p:tgtEl>
                </p:cond>
              </p:nextCondLst>
            </p:seq>
            <p:seq concurrent="1" nextAc="seek">
              <p:cTn id="27" restart="whenNotActive" fill="hold" evtFilter="cancelBubble" nodeType="interactiveSeq">
                <p:stCondLst>
                  <p:cond evt="onClick" delay="0">
                    <p:tgtEl>
                      <p:spTgt spid="109"/>
                    </p:tgtEl>
                  </p:cond>
                </p:stCondLst>
                <p:endSync evt="end" delay="0">
                  <p:rtn val="all"/>
                </p:endSync>
                <p:childTnLst>
                  <p:par>
                    <p:cTn id="28" fill="hold">
                      <p:stCondLst>
                        <p:cond delay="0"/>
                      </p:stCondLst>
                      <p:childTnLst>
                        <p:par>
                          <p:cTn id="29" fill="hold">
                            <p:stCondLst>
                              <p:cond delay="0"/>
                            </p:stCondLst>
                            <p:childTnLst>
                              <p:par>
                                <p:cTn id="30" presetID="19" presetClass="emph" presetSubtype="0" fill="hold" grpId="0" nodeType="clickEffect">
                                  <p:stCondLst>
                                    <p:cond delay="0"/>
                                  </p:stCondLst>
                                  <p:childTnLst>
                                    <p:animClr clrSpc="rgb" dir="cw">
                                      <p:cBhvr override="childStyle">
                                        <p:cTn id="31" dur="300" fill="hold"/>
                                        <p:tgtEl>
                                          <p:spTgt spid="109"/>
                                        </p:tgtEl>
                                        <p:attrNameLst>
                                          <p:attrName>style.color</p:attrName>
                                        </p:attrNameLst>
                                      </p:cBhvr>
                                      <p:to>
                                        <a:srgbClr val="376092"/>
                                      </p:to>
                                    </p:animClr>
                                    <p:animClr clrSpc="rgb" dir="cw">
                                      <p:cBhvr>
                                        <p:cTn id="32" dur="300" fill="hold"/>
                                        <p:tgtEl>
                                          <p:spTgt spid="109"/>
                                        </p:tgtEl>
                                        <p:attrNameLst>
                                          <p:attrName>fillcolor</p:attrName>
                                        </p:attrNameLst>
                                      </p:cBhvr>
                                      <p:to>
                                        <a:srgbClr val="376092"/>
                                      </p:to>
                                    </p:animClr>
                                    <p:set>
                                      <p:cBhvr>
                                        <p:cTn id="33" dur="300" fill="hold"/>
                                        <p:tgtEl>
                                          <p:spTgt spid="109"/>
                                        </p:tgtEl>
                                        <p:attrNameLst>
                                          <p:attrName>fill.type</p:attrName>
                                        </p:attrNameLst>
                                      </p:cBhvr>
                                      <p:to>
                                        <p:strVal val="solid"/>
                                      </p:to>
                                    </p:set>
                                    <p:set>
                                      <p:cBhvr>
                                        <p:cTn id="34" dur="300" fill="hold"/>
                                        <p:tgtEl>
                                          <p:spTgt spid="109"/>
                                        </p:tgtEl>
                                        <p:attrNameLst>
                                          <p:attrName>fill.on</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09"/>
                                        </p:tgtEl>
                                        <p:attrNameLst>
                                          <p:attrName>style.visibility</p:attrName>
                                        </p:attrNameLst>
                                      </p:cBhvr>
                                      <p:to>
                                        <p:strVal val="hidden"/>
                                      </p:to>
                                    </p:set>
                                  </p:childTnLst>
                                </p:cTn>
                              </p:par>
                            </p:childTnLst>
                          </p:cTn>
                        </p:par>
                      </p:childTnLst>
                    </p:cTn>
                  </p:par>
                </p:childTnLst>
              </p:cTn>
              <p:nextCondLst>
                <p:cond evt="onClick" delay="0">
                  <p:tgtEl>
                    <p:spTgt spid="109"/>
                  </p:tgtEl>
                </p:cond>
              </p:nextCondLst>
            </p:seq>
            <p:seq concurrent="1" nextAc="seek">
              <p:cTn id="39" restart="whenNotActive" fill="hold" evtFilter="cancelBubble" nodeType="interactiveSeq">
                <p:stCondLst>
                  <p:cond evt="onClick" delay="0">
                    <p:tgtEl>
                      <p:spTgt spid="108"/>
                    </p:tgtEl>
                  </p:cond>
                </p:stCondLst>
                <p:endSync evt="end" delay="0">
                  <p:rtn val="all"/>
                </p:endSync>
                <p:childTnLst>
                  <p:par>
                    <p:cTn id="40" fill="hold">
                      <p:stCondLst>
                        <p:cond delay="0"/>
                      </p:stCondLst>
                      <p:childTnLst>
                        <p:par>
                          <p:cTn id="41" fill="hold">
                            <p:stCondLst>
                              <p:cond delay="0"/>
                            </p:stCondLst>
                            <p:childTnLst>
                              <p:par>
                                <p:cTn id="42" presetID="19" presetClass="emph" presetSubtype="0" fill="hold" grpId="0" nodeType="clickEffect">
                                  <p:stCondLst>
                                    <p:cond delay="0"/>
                                  </p:stCondLst>
                                  <p:childTnLst>
                                    <p:animClr clrSpc="rgb" dir="cw">
                                      <p:cBhvr override="childStyle">
                                        <p:cTn id="43" dur="300" fill="hold"/>
                                        <p:tgtEl>
                                          <p:spTgt spid="108"/>
                                        </p:tgtEl>
                                        <p:attrNameLst>
                                          <p:attrName>style.color</p:attrName>
                                        </p:attrNameLst>
                                      </p:cBhvr>
                                      <p:to>
                                        <a:srgbClr val="376092"/>
                                      </p:to>
                                    </p:animClr>
                                    <p:animClr clrSpc="rgb" dir="cw">
                                      <p:cBhvr>
                                        <p:cTn id="44" dur="300" fill="hold"/>
                                        <p:tgtEl>
                                          <p:spTgt spid="108"/>
                                        </p:tgtEl>
                                        <p:attrNameLst>
                                          <p:attrName>fillcolor</p:attrName>
                                        </p:attrNameLst>
                                      </p:cBhvr>
                                      <p:to>
                                        <a:srgbClr val="376092"/>
                                      </p:to>
                                    </p:animClr>
                                    <p:set>
                                      <p:cBhvr>
                                        <p:cTn id="45" dur="300" fill="hold"/>
                                        <p:tgtEl>
                                          <p:spTgt spid="108"/>
                                        </p:tgtEl>
                                        <p:attrNameLst>
                                          <p:attrName>fill.type</p:attrName>
                                        </p:attrNameLst>
                                      </p:cBhvr>
                                      <p:to>
                                        <p:strVal val="solid"/>
                                      </p:to>
                                    </p:set>
                                    <p:set>
                                      <p:cBhvr>
                                        <p:cTn id="46" dur="300" fill="hold"/>
                                        <p:tgtEl>
                                          <p:spTgt spid="108"/>
                                        </p:tgtEl>
                                        <p:attrNameLst>
                                          <p:attrName>fill.on</p:attrName>
                                        </p:attrNameLst>
                                      </p:cBhvr>
                                      <p:to>
                                        <p:strVal val="tru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08"/>
                                        </p:tgtEl>
                                        <p:attrNameLst>
                                          <p:attrName>style.visibility</p:attrName>
                                        </p:attrNameLst>
                                      </p:cBhvr>
                                      <p:to>
                                        <p:strVal val="hidden"/>
                                      </p:to>
                                    </p:set>
                                  </p:childTnLst>
                                </p:cTn>
                              </p:par>
                            </p:childTnLst>
                          </p:cTn>
                        </p:par>
                      </p:childTnLst>
                    </p:cTn>
                  </p:par>
                </p:childTnLst>
              </p:cTn>
              <p:nextCondLst>
                <p:cond evt="onClick" delay="0">
                  <p:tgtEl>
                    <p:spTgt spid="108"/>
                  </p:tgtEl>
                </p:cond>
              </p:nextCondLst>
            </p:seq>
            <p:seq concurrent="1" nextAc="seek">
              <p:cTn id="51" restart="whenNotActive" fill="hold" evtFilter="cancelBubble" nodeType="interactiveSeq">
                <p:stCondLst>
                  <p:cond evt="onClick" delay="0">
                    <p:tgtEl>
                      <p:spTgt spid="137"/>
                    </p:tgtEl>
                  </p:cond>
                </p:stCondLst>
                <p:endSync evt="end" delay="0">
                  <p:rtn val="all"/>
                </p:endSync>
                <p:childTnLst>
                  <p:par>
                    <p:cTn id="52" fill="hold">
                      <p:stCondLst>
                        <p:cond delay="0"/>
                      </p:stCondLst>
                      <p:childTnLst>
                        <p:par>
                          <p:cTn id="53" fill="hold">
                            <p:stCondLst>
                              <p:cond delay="0"/>
                            </p:stCondLst>
                            <p:childTnLst>
                              <p:par>
                                <p:cTn id="54" presetID="19" presetClass="emph" presetSubtype="0" fill="hold" grpId="0" nodeType="clickEffect">
                                  <p:stCondLst>
                                    <p:cond delay="0"/>
                                  </p:stCondLst>
                                  <p:childTnLst>
                                    <p:animClr clrSpc="rgb" dir="cw">
                                      <p:cBhvr override="childStyle">
                                        <p:cTn id="55" dur="300" fill="hold"/>
                                        <p:tgtEl>
                                          <p:spTgt spid="137"/>
                                        </p:tgtEl>
                                        <p:attrNameLst>
                                          <p:attrName>style.color</p:attrName>
                                        </p:attrNameLst>
                                      </p:cBhvr>
                                      <p:to>
                                        <a:srgbClr val="376092"/>
                                      </p:to>
                                    </p:animClr>
                                    <p:animClr clrSpc="rgb" dir="cw">
                                      <p:cBhvr>
                                        <p:cTn id="56" dur="300" fill="hold"/>
                                        <p:tgtEl>
                                          <p:spTgt spid="137"/>
                                        </p:tgtEl>
                                        <p:attrNameLst>
                                          <p:attrName>fillcolor</p:attrName>
                                        </p:attrNameLst>
                                      </p:cBhvr>
                                      <p:to>
                                        <a:srgbClr val="376092"/>
                                      </p:to>
                                    </p:animClr>
                                    <p:set>
                                      <p:cBhvr>
                                        <p:cTn id="57" dur="300" fill="hold"/>
                                        <p:tgtEl>
                                          <p:spTgt spid="137"/>
                                        </p:tgtEl>
                                        <p:attrNameLst>
                                          <p:attrName>fill.type</p:attrName>
                                        </p:attrNameLst>
                                      </p:cBhvr>
                                      <p:to>
                                        <p:strVal val="solid"/>
                                      </p:to>
                                    </p:set>
                                    <p:set>
                                      <p:cBhvr>
                                        <p:cTn id="58" dur="300" fill="hold"/>
                                        <p:tgtEl>
                                          <p:spTgt spid="137"/>
                                        </p:tgtEl>
                                        <p:attrNameLst>
                                          <p:attrName>fill.on</p:attrName>
                                        </p:attrNameLst>
                                      </p:cBhvr>
                                      <p:to>
                                        <p:strVal val="tru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137"/>
                                        </p:tgtEl>
                                        <p:attrNameLst>
                                          <p:attrName>style.visibility</p:attrName>
                                        </p:attrNameLst>
                                      </p:cBhvr>
                                      <p:to>
                                        <p:strVal val="hidden"/>
                                      </p:to>
                                    </p:set>
                                  </p:childTnLst>
                                </p:cTn>
                              </p:par>
                            </p:childTnLst>
                          </p:cTn>
                        </p:par>
                      </p:childTnLst>
                    </p:cTn>
                  </p:par>
                </p:childTnLst>
              </p:cTn>
              <p:nextCondLst>
                <p:cond evt="onClick" delay="0">
                  <p:tgtEl>
                    <p:spTgt spid="137"/>
                  </p:tgtEl>
                </p:cond>
              </p:nextCondLst>
            </p:seq>
            <p:seq concurrent="1" nextAc="seek">
              <p:cTn id="63" restart="whenNotActive" fill="hold" evtFilter="cancelBubble" nodeType="interactiveSeq">
                <p:stCondLst>
                  <p:cond evt="onClick" delay="0">
                    <p:tgtEl>
                      <p:spTgt spid="136"/>
                    </p:tgtEl>
                  </p:cond>
                </p:stCondLst>
                <p:endSync evt="end" delay="0">
                  <p:rtn val="all"/>
                </p:endSync>
                <p:childTnLst>
                  <p:par>
                    <p:cTn id="64" fill="hold">
                      <p:stCondLst>
                        <p:cond delay="0"/>
                      </p:stCondLst>
                      <p:childTnLst>
                        <p:par>
                          <p:cTn id="65" fill="hold">
                            <p:stCondLst>
                              <p:cond delay="0"/>
                            </p:stCondLst>
                            <p:childTnLst>
                              <p:par>
                                <p:cTn id="66" presetID="19" presetClass="emph" presetSubtype="0" fill="hold" grpId="0" nodeType="clickEffect">
                                  <p:stCondLst>
                                    <p:cond delay="0"/>
                                  </p:stCondLst>
                                  <p:childTnLst>
                                    <p:animClr clrSpc="rgb" dir="cw">
                                      <p:cBhvr override="childStyle">
                                        <p:cTn id="67" dur="300" fill="hold"/>
                                        <p:tgtEl>
                                          <p:spTgt spid="136"/>
                                        </p:tgtEl>
                                        <p:attrNameLst>
                                          <p:attrName>style.color</p:attrName>
                                        </p:attrNameLst>
                                      </p:cBhvr>
                                      <p:to>
                                        <a:srgbClr val="376092"/>
                                      </p:to>
                                    </p:animClr>
                                    <p:animClr clrSpc="rgb" dir="cw">
                                      <p:cBhvr>
                                        <p:cTn id="68" dur="300" fill="hold"/>
                                        <p:tgtEl>
                                          <p:spTgt spid="136"/>
                                        </p:tgtEl>
                                        <p:attrNameLst>
                                          <p:attrName>fillcolor</p:attrName>
                                        </p:attrNameLst>
                                      </p:cBhvr>
                                      <p:to>
                                        <a:srgbClr val="376092"/>
                                      </p:to>
                                    </p:animClr>
                                    <p:set>
                                      <p:cBhvr>
                                        <p:cTn id="69" dur="300" fill="hold"/>
                                        <p:tgtEl>
                                          <p:spTgt spid="136"/>
                                        </p:tgtEl>
                                        <p:attrNameLst>
                                          <p:attrName>fill.type</p:attrName>
                                        </p:attrNameLst>
                                      </p:cBhvr>
                                      <p:to>
                                        <p:strVal val="solid"/>
                                      </p:to>
                                    </p:set>
                                    <p:set>
                                      <p:cBhvr>
                                        <p:cTn id="70" dur="300" fill="hold"/>
                                        <p:tgtEl>
                                          <p:spTgt spid="136"/>
                                        </p:tgtEl>
                                        <p:attrNameLst>
                                          <p:attrName>fill.on</p:attrName>
                                        </p:attrNameLst>
                                      </p:cBhvr>
                                      <p:to>
                                        <p:strVal val="tru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136"/>
                                        </p:tgtEl>
                                        <p:attrNameLst>
                                          <p:attrName>style.visibility</p:attrName>
                                        </p:attrNameLst>
                                      </p:cBhvr>
                                      <p:to>
                                        <p:strVal val="hidden"/>
                                      </p:to>
                                    </p:set>
                                  </p:childTnLst>
                                </p:cTn>
                              </p:par>
                            </p:childTnLst>
                          </p:cTn>
                        </p:par>
                      </p:childTnLst>
                    </p:cTn>
                  </p:par>
                </p:childTnLst>
              </p:cTn>
              <p:nextCondLst>
                <p:cond evt="onClick" delay="0">
                  <p:tgtEl>
                    <p:spTgt spid="136"/>
                  </p:tgtEl>
                </p:cond>
              </p:nextCondLst>
            </p:seq>
            <p:seq concurrent="1" nextAc="seek">
              <p:cTn id="75" restart="whenNotActive" fill="hold" evtFilter="cancelBubble" nodeType="interactiveSeq">
                <p:stCondLst>
                  <p:cond evt="onClick" delay="0">
                    <p:tgtEl>
                      <p:spTgt spid="134"/>
                    </p:tgtEl>
                  </p:cond>
                </p:stCondLst>
                <p:endSync evt="end" delay="0">
                  <p:rtn val="all"/>
                </p:endSync>
                <p:childTnLst>
                  <p:par>
                    <p:cTn id="76" fill="hold">
                      <p:stCondLst>
                        <p:cond delay="0"/>
                      </p:stCondLst>
                      <p:childTnLst>
                        <p:par>
                          <p:cTn id="77" fill="hold">
                            <p:stCondLst>
                              <p:cond delay="0"/>
                            </p:stCondLst>
                            <p:childTnLst>
                              <p:par>
                                <p:cTn id="78" presetID="19" presetClass="emph" presetSubtype="0" fill="hold" grpId="0" nodeType="clickEffect">
                                  <p:stCondLst>
                                    <p:cond delay="0"/>
                                  </p:stCondLst>
                                  <p:childTnLst>
                                    <p:animClr clrSpc="rgb" dir="cw">
                                      <p:cBhvr override="childStyle">
                                        <p:cTn id="79" dur="300" fill="hold"/>
                                        <p:tgtEl>
                                          <p:spTgt spid="134"/>
                                        </p:tgtEl>
                                        <p:attrNameLst>
                                          <p:attrName>style.color</p:attrName>
                                        </p:attrNameLst>
                                      </p:cBhvr>
                                      <p:to>
                                        <a:srgbClr val="376092"/>
                                      </p:to>
                                    </p:animClr>
                                    <p:animClr clrSpc="rgb" dir="cw">
                                      <p:cBhvr>
                                        <p:cTn id="80" dur="300" fill="hold"/>
                                        <p:tgtEl>
                                          <p:spTgt spid="134"/>
                                        </p:tgtEl>
                                        <p:attrNameLst>
                                          <p:attrName>fillcolor</p:attrName>
                                        </p:attrNameLst>
                                      </p:cBhvr>
                                      <p:to>
                                        <a:srgbClr val="376092"/>
                                      </p:to>
                                    </p:animClr>
                                    <p:set>
                                      <p:cBhvr>
                                        <p:cTn id="81" dur="300" fill="hold"/>
                                        <p:tgtEl>
                                          <p:spTgt spid="134"/>
                                        </p:tgtEl>
                                        <p:attrNameLst>
                                          <p:attrName>fill.type</p:attrName>
                                        </p:attrNameLst>
                                      </p:cBhvr>
                                      <p:to>
                                        <p:strVal val="solid"/>
                                      </p:to>
                                    </p:set>
                                    <p:set>
                                      <p:cBhvr>
                                        <p:cTn id="82" dur="300" fill="hold"/>
                                        <p:tgtEl>
                                          <p:spTgt spid="134"/>
                                        </p:tgtEl>
                                        <p:attrNameLst>
                                          <p:attrName>fill.on</p:attrName>
                                        </p:attrNameLst>
                                      </p:cBhvr>
                                      <p:to>
                                        <p:strVal val="tru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134"/>
                                        </p:tgtEl>
                                        <p:attrNameLst>
                                          <p:attrName>style.visibility</p:attrName>
                                        </p:attrNameLst>
                                      </p:cBhvr>
                                      <p:to>
                                        <p:strVal val="hidden"/>
                                      </p:to>
                                    </p:set>
                                  </p:childTnLst>
                                </p:cTn>
                              </p:par>
                            </p:childTnLst>
                          </p:cTn>
                        </p:par>
                      </p:childTnLst>
                    </p:cTn>
                  </p:par>
                </p:childTnLst>
              </p:cTn>
              <p:nextCondLst>
                <p:cond evt="onClick" delay="0">
                  <p:tgtEl>
                    <p:spTgt spid="134"/>
                  </p:tgtEl>
                </p:cond>
              </p:nextCondLst>
            </p:seq>
            <p:seq concurrent="1" nextAc="seek">
              <p:cTn id="87" restart="whenNotActive" fill="hold" evtFilter="cancelBubble" nodeType="interactiveSeq">
                <p:stCondLst>
                  <p:cond evt="onClick" delay="0">
                    <p:tgtEl>
                      <p:spTgt spid="133"/>
                    </p:tgtEl>
                  </p:cond>
                </p:stCondLst>
                <p:endSync evt="end" delay="0">
                  <p:rtn val="all"/>
                </p:endSync>
                <p:childTnLst>
                  <p:par>
                    <p:cTn id="88" fill="hold">
                      <p:stCondLst>
                        <p:cond delay="0"/>
                      </p:stCondLst>
                      <p:childTnLst>
                        <p:par>
                          <p:cTn id="89" fill="hold">
                            <p:stCondLst>
                              <p:cond delay="0"/>
                            </p:stCondLst>
                            <p:childTnLst>
                              <p:par>
                                <p:cTn id="90" presetID="19" presetClass="emph" presetSubtype="0" fill="hold" grpId="0" nodeType="clickEffect">
                                  <p:stCondLst>
                                    <p:cond delay="0"/>
                                  </p:stCondLst>
                                  <p:childTnLst>
                                    <p:animClr clrSpc="rgb" dir="cw">
                                      <p:cBhvr override="childStyle">
                                        <p:cTn id="91" dur="300" fill="hold"/>
                                        <p:tgtEl>
                                          <p:spTgt spid="133"/>
                                        </p:tgtEl>
                                        <p:attrNameLst>
                                          <p:attrName>style.color</p:attrName>
                                        </p:attrNameLst>
                                      </p:cBhvr>
                                      <p:to>
                                        <a:srgbClr val="376092"/>
                                      </p:to>
                                    </p:animClr>
                                    <p:animClr clrSpc="rgb" dir="cw">
                                      <p:cBhvr>
                                        <p:cTn id="92" dur="300" fill="hold"/>
                                        <p:tgtEl>
                                          <p:spTgt spid="133"/>
                                        </p:tgtEl>
                                        <p:attrNameLst>
                                          <p:attrName>fillcolor</p:attrName>
                                        </p:attrNameLst>
                                      </p:cBhvr>
                                      <p:to>
                                        <a:srgbClr val="376092"/>
                                      </p:to>
                                    </p:animClr>
                                    <p:set>
                                      <p:cBhvr>
                                        <p:cTn id="93" dur="300" fill="hold"/>
                                        <p:tgtEl>
                                          <p:spTgt spid="133"/>
                                        </p:tgtEl>
                                        <p:attrNameLst>
                                          <p:attrName>fill.type</p:attrName>
                                        </p:attrNameLst>
                                      </p:cBhvr>
                                      <p:to>
                                        <p:strVal val="solid"/>
                                      </p:to>
                                    </p:set>
                                    <p:set>
                                      <p:cBhvr>
                                        <p:cTn id="94" dur="300" fill="hold"/>
                                        <p:tgtEl>
                                          <p:spTgt spid="133"/>
                                        </p:tgtEl>
                                        <p:attrNameLst>
                                          <p:attrName>fill.on</p:attrName>
                                        </p:attrNameLst>
                                      </p:cBhvr>
                                      <p:to>
                                        <p:strVal val="tru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1" nodeType="clickEffect">
                                  <p:stCondLst>
                                    <p:cond delay="0"/>
                                  </p:stCondLst>
                                  <p:childTnLst>
                                    <p:set>
                                      <p:cBhvr>
                                        <p:cTn id="98" dur="1" fill="hold">
                                          <p:stCondLst>
                                            <p:cond delay="0"/>
                                          </p:stCondLst>
                                        </p:cTn>
                                        <p:tgtEl>
                                          <p:spTgt spid="133"/>
                                        </p:tgtEl>
                                        <p:attrNameLst>
                                          <p:attrName>style.visibility</p:attrName>
                                        </p:attrNameLst>
                                      </p:cBhvr>
                                      <p:to>
                                        <p:strVal val="hidden"/>
                                      </p:to>
                                    </p:set>
                                  </p:childTnLst>
                                </p:cTn>
                              </p:par>
                            </p:childTnLst>
                          </p:cTn>
                        </p:par>
                      </p:childTnLst>
                    </p:cTn>
                  </p:par>
                </p:childTnLst>
              </p:cTn>
              <p:nextCondLst>
                <p:cond evt="onClick" delay="0">
                  <p:tgtEl>
                    <p:spTgt spid="133"/>
                  </p:tgtEl>
                </p:cond>
              </p:nextCondLst>
            </p:seq>
            <p:seq concurrent="1" nextAc="seek">
              <p:cTn id="99" restart="whenNotActive" fill="hold" evtFilter="cancelBubble" nodeType="interactiveSeq">
                <p:stCondLst>
                  <p:cond evt="onClick" delay="0">
                    <p:tgtEl>
                      <p:spTgt spid="135"/>
                    </p:tgtEl>
                  </p:cond>
                </p:stCondLst>
                <p:endSync evt="end" delay="0">
                  <p:rtn val="all"/>
                </p:endSync>
                <p:childTnLst>
                  <p:par>
                    <p:cTn id="100" fill="hold">
                      <p:stCondLst>
                        <p:cond delay="0"/>
                      </p:stCondLst>
                      <p:childTnLst>
                        <p:par>
                          <p:cTn id="101" fill="hold">
                            <p:stCondLst>
                              <p:cond delay="0"/>
                            </p:stCondLst>
                            <p:childTnLst>
                              <p:par>
                                <p:cTn id="102" presetID="19" presetClass="emph" presetSubtype="0" fill="hold" grpId="0" nodeType="clickEffect">
                                  <p:stCondLst>
                                    <p:cond delay="0"/>
                                  </p:stCondLst>
                                  <p:childTnLst>
                                    <p:animClr clrSpc="rgb" dir="cw">
                                      <p:cBhvr override="childStyle">
                                        <p:cTn id="103" dur="300" fill="hold"/>
                                        <p:tgtEl>
                                          <p:spTgt spid="135"/>
                                        </p:tgtEl>
                                        <p:attrNameLst>
                                          <p:attrName>style.color</p:attrName>
                                        </p:attrNameLst>
                                      </p:cBhvr>
                                      <p:to>
                                        <a:srgbClr val="376092"/>
                                      </p:to>
                                    </p:animClr>
                                    <p:animClr clrSpc="rgb" dir="cw">
                                      <p:cBhvr>
                                        <p:cTn id="104" dur="300" fill="hold"/>
                                        <p:tgtEl>
                                          <p:spTgt spid="135"/>
                                        </p:tgtEl>
                                        <p:attrNameLst>
                                          <p:attrName>fillcolor</p:attrName>
                                        </p:attrNameLst>
                                      </p:cBhvr>
                                      <p:to>
                                        <a:srgbClr val="376092"/>
                                      </p:to>
                                    </p:animClr>
                                    <p:set>
                                      <p:cBhvr>
                                        <p:cTn id="105" dur="300" fill="hold"/>
                                        <p:tgtEl>
                                          <p:spTgt spid="135"/>
                                        </p:tgtEl>
                                        <p:attrNameLst>
                                          <p:attrName>fill.type</p:attrName>
                                        </p:attrNameLst>
                                      </p:cBhvr>
                                      <p:to>
                                        <p:strVal val="solid"/>
                                      </p:to>
                                    </p:set>
                                    <p:set>
                                      <p:cBhvr>
                                        <p:cTn id="106" dur="300" fill="hold"/>
                                        <p:tgtEl>
                                          <p:spTgt spid="135"/>
                                        </p:tgtEl>
                                        <p:attrNameLst>
                                          <p:attrName>fill.on</p:attrName>
                                        </p:attrNameLst>
                                      </p:cBhvr>
                                      <p:to>
                                        <p:strVal val="true"/>
                                      </p:to>
                                    </p:set>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grpId="1" nodeType="clickEffect">
                                  <p:stCondLst>
                                    <p:cond delay="0"/>
                                  </p:stCondLst>
                                  <p:childTnLst>
                                    <p:set>
                                      <p:cBhvr>
                                        <p:cTn id="110" dur="1" fill="hold">
                                          <p:stCondLst>
                                            <p:cond delay="0"/>
                                          </p:stCondLst>
                                        </p:cTn>
                                        <p:tgtEl>
                                          <p:spTgt spid="135"/>
                                        </p:tgtEl>
                                        <p:attrNameLst>
                                          <p:attrName>style.visibility</p:attrName>
                                        </p:attrNameLst>
                                      </p:cBhvr>
                                      <p:to>
                                        <p:strVal val="hidden"/>
                                      </p:to>
                                    </p:set>
                                  </p:childTnLst>
                                </p:cTn>
                              </p:par>
                            </p:childTnLst>
                          </p:cTn>
                        </p:par>
                      </p:childTnLst>
                    </p:cTn>
                  </p:par>
                </p:childTnLst>
              </p:cTn>
              <p:nextCondLst>
                <p:cond evt="onClick" delay="0">
                  <p:tgtEl>
                    <p:spTgt spid="135"/>
                  </p:tgtEl>
                </p:cond>
              </p:nextCondLst>
            </p:seq>
            <p:seq concurrent="1" nextAc="seek">
              <p:cTn id="111" restart="whenNotActive" fill="hold" evtFilter="cancelBubble" nodeType="interactiveSeq">
                <p:stCondLst>
                  <p:cond evt="onClick" delay="0">
                    <p:tgtEl>
                      <p:spTgt spid="117"/>
                    </p:tgtEl>
                  </p:cond>
                </p:stCondLst>
                <p:endSync evt="end" delay="0">
                  <p:rtn val="all"/>
                </p:endSync>
                <p:childTnLst>
                  <p:par>
                    <p:cTn id="112" fill="hold">
                      <p:stCondLst>
                        <p:cond delay="0"/>
                      </p:stCondLst>
                      <p:childTnLst>
                        <p:par>
                          <p:cTn id="113" fill="hold">
                            <p:stCondLst>
                              <p:cond delay="0"/>
                            </p:stCondLst>
                            <p:childTnLst>
                              <p:par>
                                <p:cTn id="114" presetID="19" presetClass="emph" presetSubtype="0" fill="hold" grpId="0" nodeType="clickEffect">
                                  <p:stCondLst>
                                    <p:cond delay="0"/>
                                  </p:stCondLst>
                                  <p:childTnLst>
                                    <p:animClr clrSpc="rgb" dir="cw">
                                      <p:cBhvr override="childStyle">
                                        <p:cTn id="115" dur="300" fill="hold"/>
                                        <p:tgtEl>
                                          <p:spTgt spid="117"/>
                                        </p:tgtEl>
                                        <p:attrNameLst>
                                          <p:attrName>style.color</p:attrName>
                                        </p:attrNameLst>
                                      </p:cBhvr>
                                      <p:to>
                                        <a:srgbClr val="376092"/>
                                      </p:to>
                                    </p:animClr>
                                    <p:animClr clrSpc="rgb" dir="cw">
                                      <p:cBhvr>
                                        <p:cTn id="116" dur="300" fill="hold"/>
                                        <p:tgtEl>
                                          <p:spTgt spid="117"/>
                                        </p:tgtEl>
                                        <p:attrNameLst>
                                          <p:attrName>fillcolor</p:attrName>
                                        </p:attrNameLst>
                                      </p:cBhvr>
                                      <p:to>
                                        <a:srgbClr val="376092"/>
                                      </p:to>
                                    </p:animClr>
                                    <p:set>
                                      <p:cBhvr>
                                        <p:cTn id="117" dur="300" fill="hold"/>
                                        <p:tgtEl>
                                          <p:spTgt spid="117"/>
                                        </p:tgtEl>
                                        <p:attrNameLst>
                                          <p:attrName>fill.type</p:attrName>
                                        </p:attrNameLst>
                                      </p:cBhvr>
                                      <p:to>
                                        <p:strVal val="solid"/>
                                      </p:to>
                                    </p:set>
                                    <p:set>
                                      <p:cBhvr>
                                        <p:cTn id="118" dur="300" fill="hold"/>
                                        <p:tgtEl>
                                          <p:spTgt spid="117"/>
                                        </p:tgtEl>
                                        <p:attrNameLst>
                                          <p:attrName>fill.on</p:attrName>
                                        </p:attrNameLst>
                                      </p:cBhvr>
                                      <p:to>
                                        <p:strVal val="true"/>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grpId="1" nodeType="clickEffect">
                                  <p:stCondLst>
                                    <p:cond delay="0"/>
                                  </p:stCondLst>
                                  <p:childTnLst>
                                    <p:set>
                                      <p:cBhvr>
                                        <p:cTn id="122" dur="1" fill="hold">
                                          <p:stCondLst>
                                            <p:cond delay="0"/>
                                          </p:stCondLst>
                                        </p:cTn>
                                        <p:tgtEl>
                                          <p:spTgt spid="117"/>
                                        </p:tgtEl>
                                        <p:attrNameLst>
                                          <p:attrName>style.visibility</p:attrName>
                                        </p:attrNameLst>
                                      </p:cBhvr>
                                      <p:to>
                                        <p:strVal val="hidden"/>
                                      </p:to>
                                    </p:set>
                                  </p:childTnLst>
                                </p:cTn>
                              </p:par>
                            </p:childTnLst>
                          </p:cTn>
                        </p:par>
                      </p:childTnLst>
                    </p:cTn>
                  </p:par>
                </p:childTnLst>
              </p:cTn>
              <p:nextCondLst>
                <p:cond evt="onClick" delay="0">
                  <p:tgtEl>
                    <p:spTgt spid="117"/>
                  </p:tgtEl>
                </p:cond>
              </p:nextCondLst>
            </p:seq>
            <p:seq concurrent="1" nextAc="seek">
              <p:cTn id="123" restart="whenNotActive" fill="hold" evtFilter="cancelBubble" nodeType="interactiveSeq">
                <p:stCondLst>
                  <p:cond evt="onClick" delay="0">
                    <p:tgtEl>
                      <p:spTgt spid="116"/>
                    </p:tgtEl>
                  </p:cond>
                </p:stCondLst>
                <p:endSync evt="end" delay="0">
                  <p:rtn val="all"/>
                </p:endSync>
                <p:childTnLst>
                  <p:par>
                    <p:cTn id="124" fill="hold">
                      <p:stCondLst>
                        <p:cond delay="0"/>
                      </p:stCondLst>
                      <p:childTnLst>
                        <p:par>
                          <p:cTn id="125" fill="hold">
                            <p:stCondLst>
                              <p:cond delay="0"/>
                            </p:stCondLst>
                            <p:childTnLst>
                              <p:par>
                                <p:cTn id="126" presetID="19" presetClass="emph" presetSubtype="0" fill="hold" grpId="0" nodeType="clickEffect">
                                  <p:stCondLst>
                                    <p:cond delay="0"/>
                                  </p:stCondLst>
                                  <p:childTnLst>
                                    <p:animClr clrSpc="rgb" dir="cw">
                                      <p:cBhvr override="childStyle">
                                        <p:cTn id="127" dur="300" fill="hold"/>
                                        <p:tgtEl>
                                          <p:spTgt spid="116"/>
                                        </p:tgtEl>
                                        <p:attrNameLst>
                                          <p:attrName>style.color</p:attrName>
                                        </p:attrNameLst>
                                      </p:cBhvr>
                                      <p:to>
                                        <a:srgbClr val="376092"/>
                                      </p:to>
                                    </p:animClr>
                                    <p:animClr clrSpc="rgb" dir="cw">
                                      <p:cBhvr>
                                        <p:cTn id="128" dur="300" fill="hold"/>
                                        <p:tgtEl>
                                          <p:spTgt spid="116"/>
                                        </p:tgtEl>
                                        <p:attrNameLst>
                                          <p:attrName>fillcolor</p:attrName>
                                        </p:attrNameLst>
                                      </p:cBhvr>
                                      <p:to>
                                        <a:srgbClr val="376092"/>
                                      </p:to>
                                    </p:animClr>
                                    <p:set>
                                      <p:cBhvr>
                                        <p:cTn id="129" dur="300" fill="hold"/>
                                        <p:tgtEl>
                                          <p:spTgt spid="116"/>
                                        </p:tgtEl>
                                        <p:attrNameLst>
                                          <p:attrName>fill.type</p:attrName>
                                        </p:attrNameLst>
                                      </p:cBhvr>
                                      <p:to>
                                        <p:strVal val="solid"/>
                                      </p:to>
                                    </p:set>
                                    <p:set>
                                      <p:cBhvr>
                                        <p:cTn id="130" dur="300" fill="hold"/>
                                        <p:tgtEl>
                                          <p:spTgt spid="116"/>
                                        </p:tgtEl>
                                        <p:attrNameLst>
                                          <p:attrName>fill.on</p:attrName>
                                        </p:attrNameLst>
                                      </p:cBhvr>
                                      <p:to>
                                        <p:strVal val="true"/>
                                      </p:to>
                                    </p:set>
                                  </p:childTnLst>
                                </p:cTn>
                              </p:par>
                            </p:childTnLst>
                          </p:cTn>
                        </p:par>
                      </p:childTnLst>
                    </p:cTn>
                  </p:par>
                  <p:par>
                    <p:cTn id="131" fill="hold">
                      <p:stCondLst>
                        <p:cond delay="indefinite"/>
                      </p:stCondLst>
                      <p:childTnLst>
                        <p:par>
                          <p:cTn id="132" fill="hold">
                            <p:stCondLst>
                              <p:cond delay="0"/>
                            </p:stCondLst>
                            <p:childTnLst>
                              <p:par>
                                <p:cTn id="133" presetID="1" presetClass="exit" presetSubtype="0" fill="hold" grpId="1" nodeType="clickEffect">
                                  <p:stCondLst>
                                    <p:cond delay="0"/>
                                  </p:stCondLst>
                                  <p:childTnLst>
                                    <p:set>
                                      <p:cBhvr>
                                        <p:cTn id="134" dur="1" fill="hold">
                                          <p:stCondLst>
                                            <p:cond delay="0"/>
                                          </p:stCondLst>
                                        </p:cTn>
                                        <p:tgtEl>
                                          <p:spTgt spid="116"/>
                                        </p:tgtEl>
                                        <p:attrNameLst>
                                          <p:attrName>style.visibility</p:attrName>
                                        </p:attrNameLst>
                                      </p:cBhvr>
                                      <p:to>
                                        <p:strVal val="hidden"/>
                                      </p:to>
                                    </p:set>
                                  </p:childTnLst>
                                </p:cTn>
                              </p:par>
                            </p:childTnLst>
                          </p:cTn>
                        </p:par>
                      </p:childTnLst>
                    </p:cTn>
                  </p:par>
                </p:childTnLst>
              </p:cTn>
              <p:nextCondLst>
                <p:cond evt="onClick" delay="0">
                  <p:tgtEl>
                    <p:spTgt spid="116"/>
                  </p:tgtEl>
                </p:cond>
              </p:nextCondLst>
            </p:seq>
            <p:seq concurrent="1" nextAc="seek">
              <p:cTn id="135" restart="whenNotActive" fill="hold" evtFilter="cancelBubble" nodeType="interactiveSeq">
                <p:stCondLst>
                  <p:cond evt="onClick" delay="0">
                    <p:tgtEl>
                      <p:spTgt spid="115"/>
                    </p:tgtEl>
                  </p:cond>
                </p:stCondLst>
                <p:endSync evt="end" delay="0">
                  <p:rtn val="all"/>
                </p:endSync>
                <p:childTnLst>
                  <p:par>
                    <p:cTn id="136" fill="hold">
                      <p:stCondLst>
                        <p:cond delay="0"/>
                      </p:stCondLst>
                      <p:childTnLst>
                        <p:par>
                          <p:cTn id="137" fill="hold">
                            <p:stCondLst>
                              <p:cond delay="0"/>
                            </p:stCondLst>
                            <p:childTnLst>
                              <p:par>
                                <p:cTn id="138" presetID="19" presetClass="emph" presetSubtype="0" fill="hold" grpId="0" nodeType="clickEffect">
                                  <p:stCondLst>
                                    <p:cond delay="0"/>
                                  </p:stCondLst>
                                  <p:childTnLst>
                                    <p:animClr clrSpc="rgb" dir="cw">
                                      <p:cBhvr override="childStyle">
                                        <p:cTn id="139" dur="300" fill="hold"/>
                                        <p:tgtEl>
                                          <p:spTgt spid="115"/>
                                        </p:tgtEl>
                                        <p:attrNameLst>
                                          <p:attrName>style.color</p:attrName>
                                        </p:attrNameLst>
                                      </p:cBhvr>
                                      <p:to>
                                        <a:srgbClr val="376092"/>
                                      </p:to>
                                    </p:animClr>
                                    <p:animClr clrSpc="rgb" dir="cw">
                                      <p:cBhvr>
                                        <p:cTn id="140" dur="300" fill="hold"/>
                                        <p:tgtEl>
                                          <p:spTgt spid="115"/>
                                        </p:tgtEl>
                                        <p:attrNameLst>
                                          <p:attrName>fillcolor</p:attrName>
                                        </p:attrNameLst>
                                      </p:cBhvr>
                                      <p:to>
                                        <a:srgbClr val="376092"/>
                                      </p:to>
                                    </p:animClr>
                                    <p:set>
                                      <p:cBhvr>
                                        <p:cTn id="141" dur="300" fill="hold"/>
                                        <p:tgtEl>
                                          <p:spTgt spid="115"/>
                                        </p:tgtEl>
                                        <p:attrNameLst>
                                          <p:attrName>fill.type</p:attrName>
                                        </p:attrNameLst>
                                      </p:cBhvr>
                                      <p:to>
                                        <p:strVal val="solid"/>
                                      </p:to>
                                    </p:set>
                                    <p:set>
                                      <p:cBhvr>
                                        <p:cTn id="142" dur="300" fill="hold"/>
                                        <p:tgtEl>
                                          <p:spTgt spid="115"/>
                                        </p:tgtEl>
                                        <p:attrNameLst>
                                          <p:attrName>fill.on</p:attrName>
                                        </p:attrNameLst>
                                      </p:cBhvr>
                                      <p:to>
                                        <p:strVal val="true"/>
                                      </p:to>
                                    </p:set>
                                  </p:childTnLst>
                                </p:cTn>
                              </p:par>
                            </p:childTnLst>
                          </p:cTn>
                        </p:par>
                      </p:childTnLst>
                    </p:cTn>
                  </p:par>
                  <p:par>
                    <p:cTn id="143" fill="hold">
                      <p:stCondLst>
                        <p:cond delay="indefinite"/>
                      </p:stCondLst>
                      <p:childTnLst>
                        <p:par>
                          <p:cTn id="144" fill="hold">
                            <p:stCondLst>
                              <p:cond delay="0"/>
                            </p:stCondLst>
                            <p:childTnLst>
                              <p:par>
                                <p:cTn id="145" presetID="1" presetClass="exit" presetSubtype="0" fill="hold" grpId="1" nodeType="clickEffect">
                                  <p:stCondLst>
                                    <p:cond delay="0"/>
                                  </p:stCondLst>
                                  <p:childTnLst>
                                    <p:set>
                                      <p:cBhvr>
                                        <p:cTn id="146" dur="1" fill="hold">
                                          <p:stCondLst>
                                            <p:cond delay="0"/>
                                          </p:stCondLst>
                                        </p:cTn>
                                        <p:tgtEl>
                                          <p:spTgt spid="115"/>
                                        </p:tgtEl>
                                        <p:attrNameLst>
                                          <p:attrName>style.visibility</p:attrName>
                                        </p:attrNameLst>
                                      </p:cBhvr>
                                      <p:to>
                                        <p:strVal val="hidden"/>
                                      </p:to>
                                    </p:set>
                                  </p:childTnLst>
                                </p:cTn>
                              </p:par>
                            </p:childTnLst>
                          </p:cTn>
                        </p:par>
                      </p:childTnLst>
                    </p:cTn>
                  </p:par>
                </p:childTnLst>
              </p:cTn>
              <p:nextCondLst>
                <p:cond evt="onClick" delay="0">
                  <p:tgtEl>
                    <p:spTgt spid="115"/>
                  </p:tgtEl>
                </p:cond>
              </p:nextCondLst>
            </p:seq>
            <p:seq concurrent="1" nextAc="seek">
              <p:cTn id="147" restart="whenNotActive" fill="hold" evtFilter="cancelBubble" nodeType="interactiveSeq">
                <p:stCondLst>
                  <p:cond evt="onClick" delay="0">
                    <p:tgtEl>
                      <p:spTgt spid="114"/>
                    </p:tgtEl>
                  </p:cond>
                </p:stCondLst>
                <p:endSync evt="end" delay="0">
                  <p:rtn val="all"/>
                </p:endSync>
                <p:childTnLst>
                  <p:par>
                    <p:cTn id="148" fill="hold">
                      <p:stCondLst>
                        <p:cond delay="0"/>
                      </p:stCondLst>
                      <p:childTnLst>
                        <p:par>
                          <p:cTn id="149" fill="hold">
                            <p:stCondLst>
                              <p:cond delay="0"/>
                            </p:stCondLst>
                            <p:childTnLst>
                              <p:par>
                                <p:cTn id="150" presetID="19" presetClass="emph" presetSubtype="0" fill="hold" grpId="0" nodeType="clickEffect">
                                  <p:stCondLst>
                                    <p:cond delay="0"/>
                                  </p:stCondLst>
                                  <p:childTnLst>
                                    <p:animClr clrSpc="rgb" dir="cw">
                                      <p:cBhvr override="childStyle">
                                        <p:cTn id="151" dur="300" fill="hold"/>
                                        <p:tgtEl>
                                          <p:spTgt spid="114"/>
                                        </p:tgtEl>
                                        <p:attrNameLst>
                                          <p:attrName>style.color</p:attrName>
                                        </p:attrNameLst>
                                      </p:cBhvr>
                                      <p:to>
                                        <a:srgbClr val="376092"/>
                                      </p:to>
                                    </p:animClr>
                                    <p:animClr clrSpc="rgb" dir="cw">
                                      <p:cBhvr>
                                        <p:cTn id="152" dur="300" fill="hold"/>
                                        <p:tgtEl>
                                          <p:spTgt spid="114"/>
                                        </p:tgtEl>
                                        <p:attrNameLst>
                                          <p:attrName>fillcolor</p:attrName>
                                        </p:attrNameLst>
                                      </p:cBhvr>
                                      <p:to>
                                        <a:srgbClr val="376092"/>
                                      </p:to>
                                    </p:animClr>
                                    <p:set>
                                      <p:cBhvr>
                                        <p:cTn id="153" dur="300" fill="hold"/>
                                        <p:tgtEl>
                                          <p:spTgt spid="114"/>
                                        </p:tgtEl>
                                        <p:attrNameLst>
                                          <p:attrName>fill.type</p:attrName>
                                        </p:attrNameLst>
                                      </p:cBhvr>
                                      <p:to>
                                        <p:strVal val="solid"/>
                                      </p:to>
                                    </p:set>
                                    <p:set>
                                      <p:cBhvr>
                                        <p:cTn id="154" dur="300" fill="hold"/>
                                        <p:tgtEl>
                                          <p:spTgt spid="114"/>
                                        </p:tgtEl>
                                        <p:attrNameLst>
                                          <p:attrName>fill.on</p:attrName>
                                        </p:attrNameLst>
                                      </p:cBhvr>
                                      <p:to>
                                        <p:strVal val="true"/>
                                      </p:to>
                                    </p:set>
                                  </p:childTnLst>
                                </p:cTn>
                              </p:par>
                            </p:childTnLst>
                          </p:cTn>
                        </p:par>
                      </p:childTnLst>
                    </p:cTn>
                  </p:par>
                  <p:par>
                    <p:cTn id="155" fill="hold">
                      <p:stCondLst>
                        <p:cond delay="indefinite"/>
                      </p:stCondLst>
                      <p:childTnLst>
                        <p:par>
                          <p:cTn id="156" fill="hold">
                            <p:stCondLst>
                              <p:cond delay="0"/>
                            </p:stCondLst>
                            <p:childTnLst>
                              <p:par>
                                <p:cTn id="157" presetID="1" presetClass="exit" presetSubtype="0" fill="hold" grpId="1" nodeType="clickEffect">
                                  <p:stCondLst>
                                    <p:cond delay="0"/>
                                  </p:stCondLst>
                                  <p:childTnLst>
                                    <p:set>
                                      <p:cBhvr>
                                        <p:cTn id="158" dur="1" fill="hold">
                                          <p:stCondLst>
                                            <p:cond delay="0"/>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14"/>
                  </p:tgtEl>
                </p:cond>
              </p:nextCondLst>
            </p:seq>
            <p:seq concurrent="1" nextAc="seek">
              <p:cTn id="159" restart="whenNotActive" fill="hold" evtFilter="cancelBubble" nodeType="interactiveSeq">
                <p:stCondLst>
                  <p:cond evt="onClick" delay="0">
                    <p:tgtEl>
                      <p:spTgt spid="113"/>
                    </p:tgtEl>
                  </p:cond>
                </p:stCondLst>
                <p:endSync evt="end" delay="0">
                  <p:rtn val="all"/>
                </p:endSync>
                <p:childTnLst>
                  <p:par>
                    <p:cTn id="160" fill="hold">
                      <p:stCondLst>
                        <p:cond delay="0"/>
                      </p:stCondLst>
                      <p:childTnLst>
                        <p:par>
                          <p:cTn id="161" fill="hold">
                            <p:stCondLst>
                              <p:cond delay="0"/>
                            </p:stCondLst>
                            <p:childTnLst>
                              <p:par>
                                <p:cTn id="162" presetID="19" presetClass="emph" presetSubtype="0" fill="hold" grpId="0" nodeType="clickEffect">
                                  <p:stCondLst>
                                    <p:cond delay="0"/>
                                  </p:stCondLst>
                                  <p:childTnLst>
                                    <p:animClr clrSpc="rgb" dir="cw">
                                      <p:cBhvr override="childStyle">
                                        <p:cTn id="163" dur="300" fill="hold"/>
                                        <p:tgtEl>
                                          <p:spTgt spid="113"/>
                                        </p:tgtEl>
                                        <p:attrNameLst>
                                          <p:attrName>style.color</p:attrName>
                                        </p:attrNameLst>
                                      </p:cBhvr>
                                      <p:to>
                                        <a:srgbClr val="376092"/>
                                      </p:to>
                                    </p:animClr>
                                    <p:animClr clrSpc="rgb" dir="cw">
                                      <p:cBhvr>
                                        <p:cTn id="164" dur="300" fill="hold"/>
                                        <p:tgtEl>
                                          <p:spTgt spid="113"/>
                                        </p:tgtEl>
                                        <p:attrNameLst>
                                          <p:attrName>fillcolor</p:attrName>
                                        </p:attrNameLst>
                                      </p:cBhvr>
                                      <p:to>
                                        <a:srgbClr val="376092"/>
                                      </p:to>
                                    </p:animClr>
                                    <p:set>
                                      <p:cBhvr>
                                        <p:cTn id="165" dur="300" fill="hold"/>
                                        <p:tgtEl>
                                          <p:spTgt spid="113"/>
                                        </p:tgtEl>
                                        <p:attrNameLst>
                                          <p:attrName>fill.type</p:attrName>
                                        </p:attrNameLst>
                                      </p:cBhvr>
                                      <p:to>
                                        <p:strVal val="solid"/>
                                      </p:to>
                                    </p:set>
                                    <p:set>
                                      <p:cBhvr>
                                        <p:cTn id="166" dur="300" fill="hold"/>
                                        <p:tgtEl>
                                          <p:spTgt spid="113"/>
                                        </p:tgtEl>
                                        <p:attrNameLst>
                                          <p:attrName>fill.on</p:attrName>
                                        </p:attrNameLst>
                                      </p:cBhvr>
                                      <p:to>
                                        <p:strVal val="true"/>
                                      </p:to>
                                    </p:set>
                                  </p:childTnLst>
                                </p:cTn>
                              </p:par>
                            </p:childTnLst>
                          </p:cTn>
                        </p:par>
                      </p:childTnLst>
                    </p:cTn>
                  </p:par>
                  <p:par>
                    <p:cTn id="167" fill="hold">
                      <p:stCondLst>
                        <p:cond delay="indefinite"/>
                      </p:stCondLst>
                      <p:childTnLst>
                        <p:par>
                          <p:cTn id="168" fill="hold">
                            <p:stCondLst>
                              <p:cond delay="0"/>
                            </p:stCondLst>
                            <p:childTnLst>
                              <p:par>
                                <p:cTn id="169" presetID="1" presetClass="exit" presetSubtype="0" fill="hold" grpId="1" nodeType="clickEffect">
                                  <p:stCondLst>
                                    <p:cond delay="0"/>
                                  </p:stCondLst>
                                  <p:childTnLst>
                                    <p:set>
                                      <p:cBhvr>
                                        <p:cTn id="170" dur="1" fill="hold">
                                          <p:stCondLst>
                                            <p:cond delay="0"/>
                                          </p:stCondLst>
                                        </p:cTn>
                                        <p:tgtEl>
                                          <p:spTgt spid="113"/>
                                        </p:tgtEl>
                                        <p:attrNameLst>
                                          <p:attrName>style.visibility</p:attrName>
                                        </p:attrNameLst>
                                      </p:cBhvr>
                                      <p:to>
                                        <p:strVal val="hidden"/>
                                      </p:to>
                                    </p:set>
                                  </p:childTnLst>
                                </p:cTn>
                              </p:par>
                            </p:childTnLst>
                          </p:cTn>
                        </p:par>
                      </p:childTnLst>
                    </p:cTn>
                  </p:par>
                </p:childTnLst>
              </p:cTn>
              <p:nextCondLst>
                <p:cond evt="onClick" delay="0">
                  <p:tgtEl>
                    <p:spTgt spid="113"/>
                  </p:tgtEl>
                </p:cond>
              </p:nextCondLst>
            </p:seq>
            <p:seq concurrent="1" nextAc="seek">
              <p:cTn id="171" restart="whenNotActive" fill="hold" evtFilter="cancelBubble" nodeType="interactiveSeq">
                <p:stCondLst>
                  <p:cond evt="onClick" delay="0">
                    <p:tgtEl>
                      <p:spTgt spid="122"/>
                    </p:tgtEl>
                  </p:cond>
                </p:stCondLst>
                <p:endSync evt="end" delay="0">
                  <p:rtn val="all"/>
                </p:endSync>
                <p:childTnLst>
                  <p:par>
                    <p:cTn id="172" fill="hold">
                      <p:stCondLst>
                        <p:cond delay="0"/>
                      </p:stCondLst>
                      <p:childTnLst>
                        <p:par>
                          <p:cTn id="173" fill="hold">
                            <p:stCondLst>
                              <p:cond delay="0"/>
                            </p:stCondLst>
                            <p:childTnLst>
                              <p:par>
                                <p:cTn id="174" presetID="19" presetClass="emph" presetSubtype="0" fill="hold" grpId="0" nodeType="clickEffect">
                                  <p:stCondLst>
                                    <p:cond delay="0"/>
                                  </p:stCondLst>
                                  <p:childTnLst>
                                    <p:animClr clrSpc="rgb" dir="cw">
                                      <p:cBhvr override="childStyle">
                                        <p:cTn id="175" dur="300" fill="hold"/>
                                        <p:tgtEl>
                                          <p:spTgt spid="122"/>
                                        </p:tgtEl>
                                        <p:attrNameLst>
                                          <p:attrName>style.color</p:attrName>
                                        </p:attrNameLst>
                                      </p:cBhvr>
                                      <p:to>
                                        <a:srgbClr val="376092"/>
                                      </p:to>
                                    </p:animClr>
                                    <p:animClr clrSpc="rgb" dir="cw">
                                      <p:cBhvr>
                                        <p:cTn id="176" dur="300" fill="hold"/>
                                        <p:tgtEl>
                                          <p:spTgt spid="122"/>
                                        </p:tgtEl>
                                        <p:attrNameLst>
                                          <p:attrName>fillcolor</p:attrName>
                                        </p:attrNameLst>
                                      </p:cBhvr>
                                      <p:to>
                                        <a:srgbClr val="376092"/>
                                      </p:to>
                                    </p:animClr>
                                    <p:set>
                                      <p:cBhvr>
                                        <p:cTn id="177" dur="300" fill="hold"/>
                                        <p:tgtEl>
                                          <p:spTgt spid="122"/>
                                        </p:tgtEl>
                                        <p:attrNameLst>
                                          <p:attrName>fill.type</p:attrName>
                                        </p:attrNameLst>
                                      </p:cBhvr>
                                      <p:to>
                                        <p:strVal val="solid"/>
                                      </p:to>
                                    </p:set>
                                    <p:set>
                                      <p:cBhvr>
                                        <p:cTn id="178" dur="300" fill="hold"/>
                                        <p:tgtEl>
                                          <p:spTgt spid="122"/>
                                        </p:tgtEl>
                                        <p:attrNameLst>
                                          <p:attrName>fill.on</p:attrName>
                                        </p:attrNameLst>
                                      </p:cBhvr>
                                      <p:to>
                                        <p:strVal val="true"/>
                                      </p:to>
                                    </p:set>
                                  </p:childTnLst>
                                </p:cTn>
                              </p:par>
                            </p:childTnLst>
                          </p:cTn>
                        </p:par>
                      </p:childTnLst>
                    </p:cTn>
                  </p:par>
                  <p:par>
                    <p:cTn id="179" fill="hold">
                      <p:stCondLst>
                        <p:cond delay="indefinite"/>
                      </p:stCondLst>
                      <p:childTnLst>
                        <p:par>
                          <p:cTn id="180" fill="hold">
                            <p:stCondLst>
                              <p:cond delay="0"/>
                            </p:stCondLst>
                            <p:childTnLst>
                              <p:par>
                                <p:cTn id="181" presetID="1" presetClass="exit" presetSubtype="0" fill="hold" grpId="1" nodeType="clickEffect">
                                  <p:stCondLst>
                                    <p:cond delay="0"/>
                                  </p:stCondLst>
                                  <p:childTnLst>
                                    <p:set>
                                      <p:cBhvr>
                                        <p:cTn id="182" dur="1" fill="hold">
                                          <p:stCondLst>
                                            <p:cond delay="0"/>
                                          </p:stCondLst>
                                        </p:cTn>
                                        <p:tgtEl>
                                          <p:spTgt spid="122"/>
                                        </p:tgtEl>
                                        <p:attrNameLst>
                                          <p:attrName>style.visibility</p:attrName>
                                        </p:attrNameLst>
                                      </p:cBhvr>
                                      <p:to>
                                        <p:strVal val="hidden"/>
                                      </p:to>
                                    </p:set>
                                  </p:childTnLst>
                                </p:cTn>
                              </p:par>
                            </p:childTnLst>
                          </p:cTn>
                        </p:par>
                      </p:childTnLst>
                    </p:cTn>
                  </p:par>
                </p:childTnLst>
              </p:cTn>
              <p:nextCondLst>
                <p:cond evt="onClick" delay="0">
                  <p:tgtEl>
                    <p:spTgt spid="122"/>
                  </p:tgtEl>
                </p:cond>
              </p:nextCondLst>
            </p:seq>
            <p:seq concurrent="1" nextAc="seek">
              <p:cTn id="183" restart="whenNotActive" fill="hold" evtFilter="cancelBubble" nodeType="interactiveSeq">
                <p:stCondLst>
                  <p:cond evt="onClick" delay="0">
                    <p:tgtEl>
                      <p:spTgt spid="121"/>
                    </p:tgtEl>
                  </p:cond>
                </p:stCondLst>
                <p:endSync evt="end" delay="0">
                  <p:rtn val="all"/>
                </p:endSync>
                <p:childTnLst>
                  <p:par>
                    <p:cTn id="184" fill="hold">
                      <p:stCondLst>
                        <p:cond delay="0"/>
                      </p:stCondLst>
                      <p:childTnLst>
                        <p:par>
                          <p:cTn id="185" fill="hold">
                            <p:stCondLst>
                              <p:cond delay="0"/>
                            </p:stCondLst>
                            <p:childTnLst>
                              <p:par>
                                <p:cTn id="186" presetID="19" presetClass="emph" presetSubtype="0" fill="hold" grpId="0" nodeType="clickEffect">
                                  <p:stCondLst>
                                    <p:cond delay="0"/>
                                  </p:stCondLst>
                                  <p:childTnLst>
                                    <p:animClr clrSpc="rgb" dir="cw">
                                      <p:cBhvr override="childStyle">
                                        <p:cTn id="187" dur="300" fill="hold"/>
                                        <p:tgtEl>
                                          <p:spTgt spid="121"/>
                                        </p:tgtEl>
                                        <p:attrNameLst>
                                          <p:attrName>style.color</p:attrName>
                                        </p:attrNameLst>
                                      </p:cBhvr>
                                      <p:to>
                                        <a:srgbClr val="376092"/>
                                      </p:to>
                                    </p:animClr>
                                    <p:animClr clrSpc="rgb" dir="cw">
                                      <p:cBhvr>
                                        <p:cTn id="188" dur="300" fill="hold"/>
                                        <p:tgtEl>
                                          <p:spTgt spid="121"/>
                                        </p:tgtEl>
                                        <p:attrNameLst>
                                          <p:attrName>fillcolor</p:attrName>
                                        </p:attrNameLst>
                                      </p:cBhvr>
                                      <p:to>
                                        <a:srgbClr val="376092"/>
                                      </p:to>
                                    </p:animClr>
                                    <p:set>
                                      <p:cBhvr>
                                        <p:cTn id="189" dur="300" fill="hold"/>
                                        <p:tgtEl>
                                          <p:spTgt spid="121"/>
                                        </p:tgtEl>
                                        <p:attrNameLst>
                                          <p:attrName>fill.type</p:attrName>
                                        </p:attrNameLst>
                                      </p:cBhvr>
                                      <p:to>
                                        <p:strVal val="solid"/>
                                      </p:to>
                                    </p:set>
                                    <p:set>
                                      <p:cBhvr>
                                        <p:cTn id="190" dur="300" fill="hold"/>
                                        <p:tgtEl>
                                          <p:spTgt spid="121"/>
                                        </p:tgtEl>
                                        <p:attrNameLst>
                                          <p:attrName>fill.on</p:attrName>
                                        </p:attrNameLst>
                                      </p:cBhvr>
                                      <p:to>
                                        <p:strVal val="true"/>
                                      </p:to>
                                    </p:set>
                                  </p:childTnLst>
                                </p:cTn>
                              </p:par>
                            </p:childTnLst>
                          </p:cTn>
                        </p:par>
                      </p:childTnLst>
                    </p:cTn>
                  </p:par>
                  <p:par>
                    <p:cTn id="191" fill="hold">
                      <p:stCondLst>
                        <p:cond delay="indefinite"/>
                      </p:stCondLst>
                      <p:childTnLst>
                        <p:par>
                          <p:cTn id="192" fill="hold">
                            <p:stCondLst>
                              <p:cond delay="0"/>
                            </p:stCondLst>
                            <p:childTnLst>
                              <p:par>
                                <p:cTn id="193" presetID="1" presetClass="exit" presetSubtype="0" fill="hold" grpId="1" nodeType="clickEffect">
                                  <p:stCondLst>
                                    <p:cond delay="0"/>
                                  </p:stCondLst>
                                  <p:childTnLst>
                                    <p:set>
                                      <p:cBhvr>
                                        <p:cTn id="194" dur="1" fill="hold">
                                          <p:stCondLst>
                                            <p:cond delay="0"/>
                                          </p:stCondLst>
                                        </p:cTn>
                                        <p:tgtEl>
                                          <p:spTgt spid="121"/>
                                        </p:tgtEl>
                                        <p:attrNameLst>
                                          <p:attrName>style.visibility</p:attrName>
                                        </p:attrNameLst>
                                      </p:cBhvr>
                                      <p:to>
                                        <p:strVal val="hidden"/>
                                      </p:to>
                                    </p:set>
                                  </p:childTnLst>
                                </p:cTn>
                              </p:par>
                            </p:childTnLst>
                          </p:cTn>
                        </p:par>
                      </p:childTnLst>
                    </p:cTn>
                  </p:par>
                </p:childTnLst>
              </p:cTn>
              <p:nextCondLst>
                <p:cond evt="onClick" delay="0">
                  <p:tgtEl>
                    <p:spTgt spid="121"/>
                  </p:tgtEl>
                </p:cond>
              </p:nextCondLst>
            </p:seq>
            <p:seq concurrent="1" nextAc="seek">
              <p:cTn id="195" restart="whenNotActive" fill="hold" evtFilter="cancelBubble" nodeType="interactiveSeq">
                <p:stCondLst>
                  <p:cond evt="onClick" delay="0">
                    <p:tgtEl>
                      <p:spTgt spid="120"/>
                    </p:tgtEl>
                  </p:cond>
                </p:stCondLst>
                <p:endSync evt="end" delay="0">
                  <p:rtn val="all"/>
                </p:endSync>
                <p:childTnLst>
                  <p:par>
                    <p:cTn id="196" fill="hold">
                      <p:stCondLst>
                        <p:cond delay="0"/>
                      </p:stCondLst>
                      <p:childTnLst>
                        <p:par>
                          <p:cTn id="197" fill="hold">
                            <p:stCondLst>
                              <p:cond delay="0"/>
                            </p:stCondLst>
                            <p:childTnLst>
                              <p:par>
                                <p:cTn id="198" presetID="19" presetClass="emph" presetSubtype="0" fill="hold" grpId="0" nodeType="clickEffect">
                                  <p:stCondLst>
                                    <p:cond delay="0"/>
                                  </p:stCondLst>
                                  <p:childTnLst>
                                    <p:animClr clrSpc="rgb" dir="cw">
                                      <p:cBhvr override="childStyle">
                                        <p:cTn id="199" dur="300" fill="hold"/>
                                        <p:tgtEl>
                                          <p:spTgt spid="120"/>
                                        </p:tgtEl>
                                        <p:attrNameLst>
                                          <p:attrName>style.color</p:attrName>
                                        </p:attrNameLst>
                                      </p:cBhvr>
                                      <p:to>
                                        <a:srgbClr val="376092"/>
                                      </p:to>
                                    </p:animClr>
                                    <p:animClr clrSpc="rgb" dir="cw">
                                      <p:cBhvr>
                                        <p:cTn id="200" dur="300" fill="hold"/>
                                        <p:tgtEl>
                                          <p:spTgt spid="120"/>
                                        </p:tgtEl>
                                        <p:attrNameLst>
                                          <p:attrName>fillcolor</p:attrName>
                                        </p:attrNameLst>
                                      </p:cBhvr>
                                      <p:to>
                                        <a:srgbClr val="376092"/>
                                      </p:to>
                                    </p:animClr>
                                    <p:set>
                                      <p:cBhvr>
                                        <p:cTn id="201" dur="300" fill="hold"/>
                                        <p:tgtEl>
                                          <p:spTgt spid="120"/>
                                        </p:tgtEl>
                                        <p:attrNameLst>
                                          <p:attrName>fill.type</p:attrName>
                                        </p:attrNameLst>
                                      </p:cBhvr>
                                      <p:to>
                                        <p:strVal val="solid"/>
                                      </p:to>
                                    </p:set>
                                    <p:set>
                                      <p:cBhvr>
                                        <p:cTn id="202" dur="300" fill="hold"/>
                                        <p:tgtEl>
                                          <p:spTgt spid="120"/>
                                        </p:tgtEl>
                                        <p:attrNameLst>
                                          <p:attrName>fill.on</p:attrName>
                                        </p:attrNameLst>
                                      </p:cBhvr>
                                      <p:to>
                                        <p:strVal val="true"/>
                                      </p:to>
                                    </p:set>
                                  </p:childTnLst>
                                </p:cTn>
                              </p:par>
                            </p:childTnLst>
                          </p:cTn>
                        </p:par>
                      </p:childTnLst>
                    </p:cTn>
                  </p:par>
                  <p:par>
                    <p:cTn id="203" fill="hold">
                      <p:stCondLst>
                        <p:cond delay="indefinite"/>
                      </p:stCondLst>
                      <p:childTnLst>
                        <p:par>
                          <p:cTn id="204" fill="hold">
                            <p:stCondLst>
                              <p:cond delay="0"/>
                            </p:stCondLst>
                            <p:childTnLst>
                              <p:par>
                                <p:cTn id="205" presetID="1" presetClass="exit" presetSubtype="0" fill="hold" grpId="1" nodeType="clickEffect">
                                  <p:stCondLst>
                                    <p:cond delay="0"/>
                                  </p:stCondLst>
                                  <p:childTnLst>
                                    <p:set>
                                      <p:cBhvr>
                                        <p:cTn id="206" dur="1" fill="hold">
                                          <p:stCondLst>
                                            <p:cond delay="0"/>
                                          </p:stCondLst>
                                        </p:cTn>
                                        <p:tgtEl>
                                          <p:spTgt spid="120"/>
                                        </p:tgtEl>
                                        <p:attrNameLst>
                                          <p:attrName>style.visibility</p:attrName>
                                        </p:attrNameLst>
                                      </p:cBhvr>
                                      <p:to>
                                        <p:strVal val="hidden"/>
                                      </p:to>
                                    </p:set>
                                  </p:childTnLst>
                                </p:cTn>
                              </p:par>
                            </p:childTnLst>
                          </p:cTn>
                        </p:par>
                      </p:childTnLst>
                    </p:cTn>
                  </p:par>
                </p:childTnLst>
              </p:cTn>
              <p:nextCondLst>
                <p:cond evt="onClick" delay="0">
                  <p:tgtEl>
                    <p:spTgt spid="120"/>
                  </p:tgtEl>
                </p:cond>
              </p:nextCondLst>
            </p:seq>
            <p:seq concurrent="1" nextAc="seek">
              <p:cTn id="207" restart="whenNotActive" fill="hold" evtFilter="cancelBubble" nodeType="interactiveSeq">
                <p:stCondLst>
                  <p:cond evt="onClick" delay="0">
                    <p:tgtEl>
                      <p:spTgt spid="119"/>
                    </p:tgtEl>
                  </p:cond>
                </p:stCondLst>
                <p:endSync evt="end" delay="0">
                  <p:rtn val="all"/>
                </p:endSync>
                <p:childTnLst>
                  <p:par>
                    <p:cTn id="208" fill="hold">
                      <p:stCondLst>
                        <p:cond delay="0"/>
                      </p:stCondLst>
                      <p:childTnLst>
                        <p:par>
                          <p:cTn id="209" fill="hold">
                            <p:stCondLst>
                              <p:cond delay="0"/>
                            </p:stCondLst>
                            <p:childTnLst>
                              <p:par>
                                <p:cTn id="210" presetID="19" presetClass="emph" presetSubtype="0" fill="hold" grpId="0" nodeType="clickEffect">
                                  <p:stCondLst>
                                    <p:cond delay="0"/>
                                  </p:stCondLst>
                                  <p:childTnLst>
                                    <p:animClr clrSpc="rgb" dir="cw">
                                      <p:cBhvr override="childStyle">
                                        <p:cTn id="211" dur="300" fill="hold"/>
                                        <p:tgtEl>
                                          <p:spTgt spid="119"/>
                                        </p:tgtEl>
                                        <p:attrNameLst>
                                          <p:attrName>style.color</p:attrName>
                                        </p:attrNameLst>
                                      </p:cBhvr>
                                      <p:to>
                                        <a:srgbClr val="376092"/>
                                      </p:to>
                                    </p:animClr>
                                    <p:animClr clrSpc="rgb" dir="cw">
                                      <p:cBhvr>
                                        <p:cTn id="212" dur="300" fill="hold"/>
                                        <p:tgtEl>
                                          <p:spTgt spid="119"/>
                                        </p:tgtEl>
                                        <p:attrNameLst>
                                          <p:attrName>fillcolor</p:attrName>
                                        </p:attrNameLst>
                                      </p:cBhvr>
                                      <p:to>
                                        <a:srgbClr val="376092"/>
                                      </p:to>
                                    </p:animClr>
                                    <p:set>
                                      <p:cBhvr>
                                        <p:cTn id="213" dur="300" fill="hold"/>
                                        <p:tgtEl>
                                          <p:spTgt spid="119"/>
                                        </p:tgtEl>
                                        <p:attrNameLst>
                                          <p:attrName>fill.type</p:attrName>
                                        </p:attrNameLst>
                                      </p:cBhvr>
                                      <p:to>
                                        <p:strVal val="solid"/>
                                      </p:to>
                                    </p:set>
                                    <p:set>
                                      <p:cBhvr>
                                        <p:cTn id="214" dur="300" fill="hold"/>
                                        <p:tgtEl>
                                          <p:spTgt spid="119"/>
                                        </p:tgtEl>
                                        <p:attrNameLst>
                                          <p:attrName>fill.on</p:attrName>
                                        </p:attrNameLst>
                                      </p:cBhvr>
                                      <p:to>
                                        <p:strVal val="true"/>
                                      </p:to>
                                    </p:set>
                                  </p:childTnLst>
                                </p:cTn>
                              </p:par>
                            </p:childTnLst>
                          </p:cTn>
                        </p:par>
                      </p:childTnLst>
                    </p:cTn>
                  </p:par>
                  <p:par>
                    <p:cTn id="215" fill="hold">
                      <p:stCondLst>
                        <p:cond delay="indefinite"/>
                      </p:stCondLst>
                      <p:childTnLst>
                        <p:par>
                          <p:cTn id="216" fill="hold">
                            <p:stCondLst>
                              <p:cond delay="0"/>
                            </p:stCondLst>
                            <p:childTnLst>
                              <p:par>
                                <p:cTn id="217" presetID="1" presetClass="exit" presetSubtype="0" fill="hold" grpId="1" nodeType="clickEffect">
                                  <p:stCondLst>
                                    <p:cond delay="0"/>
                                  </p:stCondLst>
                                  <p:childTnLst>
                                    <p:set>
                                      <p:cBhvr>
                                        <p:cTn id="218" dur="1" fill="hold">
                                          <p:stCondLst>
                                            <p:cond delay="0"/>
                                          </p:stCondLst>
                                        </p:cTn>
                                        <p:tgtEl>
                                          <p:spTgt spid="119"/>
                                        </p:tgtEl>
                                        <p:attrNameLst>
                                          <p:attrName>style.visibility</p:attrName>
                                        </p:attrNameLst>
                                      </p:cBhvr>
                                      <p:to>
                                        <p:strVal val="hidden"/>
                                      </p:to>
                                    </p:set>
                                  </p:childTnLst>
                                </p:cTn>
                              </p:par>
                            </p:childTnLst>
                          </p:cTn>
                        </p:par>
                      </p:childTnLst>
                    </p:cTn>
                  </p:par>
                </p:childTnLst>
              </p:cTn>
              <p:nextCondLst>
                <p:cond evt="onClick" delay="0">
                  <p:tgtEl>
                    <p:spTgt spid="119"/>
                  </p:tgtEl>
                </p:cond>
              </p:nextCondLst>
            </p:seq>
            <p:seq concurrent="1" nextAc="seek">
              <p:cTn id="219" restart="whenNotActive" fill="hold" evtFilter="cancelBubble" nodeType="interactiveSeq">
                <p:stCondLst>
                  <p:cond evt="onClick" delay="0">
                    <p:tgtEl>
                      <p:spTgt spid="118"/>
                    </p:tgtEl>
                  </p:cond>
                </p:stCondLst>
                <p:endSync evt="end" delay="0">
                  <p:rtn val="all"/>
                </p:endSync>
                <p:childTnLst>
                  <p:par>
                    <p:cTn id="220" fill="hold">
                      <p:stCondLst>
                        <p:cond delay="0"/>
                      </p:stCondLst>
                      <p:childTnLst>
                        <p:par>
                          <p:cTn id="221" fill="hold">
                            <p:stCondLst>
                              <p:cond delay="0"/>
                            </p:stCondLst>
                            <p:childTnLst>
                              <p:par>
                                <p:cTn id="222" presetID="19" presetClass="emph" presetSubtype="0" fill="hold" grpId="0" nodeType="clickEffect">
                                  <p:stCondLst>
                                    <p:cond delay="0"/>
                                  </p:stCondLst>
                                  <p:childTnLst>
                                    <p:animClr clrSpc="rgb" dir="cw">
                                      <p:cBhvr override="childStyle">
                                        <p:cTn id="223" dur="300" fill="hold"/>
                                        <p:tgtEl>
                                          <p:spTgt spid="118"/>
                                        </p:tgtEl>
                                        <p:attrNameLst>
                                          <p:attrName>style.color</p:attrName>
                                        </p:attrNameLst>
                                      </p:cBhvr>
                                      <p:to>
                                        <a:srgbClr val="376092"/>
                                      </p:to>
                                    </p:animClr>
                                    <p:animClr clrSpc="rgb" dir="cw">
                                      <p:cBhvr>
                                        <p:cTn id="224" dur="300" fill="hold"/>
                                        <p:tgtEl>
                                          <p:spTgt spid="118"/>
                                        </p:tgtEl>
                                        <p:attrNameLst>
                                          <p:attrName>fillcolor</p:attrName>
                                        </p:attrNameLst>
                                      </p:cBhvr>
                                      <p:to>
                                        <a:srgbClr val="376092"/>
                                      </p:to>
                                    </p:animClr>
                                    <p:set>
                                      <p:cBhvr>
                                        <p:cTn id="225" dur="300" fill="hold"/>
                                        <p:tgtEl>
                                          <p:spTgt spid="118"/>
                                        </p:tgtEl>
                                        <p:attrNameLst>
                                          <p:attrName>fill.type</p:attrName>
                                        </p:attrNameLst>
                                      </p:cBhvr>
                                      <p:to>
                                        <p:strVal val="solid"/>
                                      </p:to>
                                    </p:set>
                                    <p:set>
                                      <p:cBhvr>
                                        <p:cTn id="226" dur="300" fill="hold"/>
                                        <p:tgtEl>
                                          <p:spTgt spid="118"/>
                                        </p:tgtEl>
                                        <p:attrNameLst>
                                          <p:attrName>fill.on</p:attrName>
                                        </p:attrNameLst>
                                      </p:cBhvr>
                                      <p:to>
                                        <p:strVal val="true"/>
                                      </p:to>
                                    </p:set>
                                  </p:childTnLst>
                                </p:cTn>
                              </p:par>
                            </p:childTnLst>
                          </p:cTn>
                        </p:par>
                      </p:childTnLst>
                    </p:cTn>
                  </p:par>
                  <p:par>
                    <p:cTn id="227" fill="hold">
                      <p:stCondLst>
                        <p:cond delay="indefinite"/>
                      </p:stCondLst>
                      <p:childTnLst>
                        <p:par>
                          <p:cTn id="228" fill="hold">
                            <p:stCondLst>
                              <p:cond delay="0"/>
                            </p:stCondLst>
                            <p:childTnLst>
                              <p:par>
                                <p:cTn id="229" presetID="1" presetClass="exit" presetSubtype="0" fill="hold" grpId="1" nodeType="clickEffect">
                                  <p:stCondLst>
                                    <p:cond delay="0"/>
                                  </p:stCondLst>
                                  <p:childTnLst>
                                    <p:set>
                                      <p:cBhvr>
                                        <p:cTn id="230" dur="1" fill="hold">
                                          <p:stCondLst>
                                            <p:cond delay="0"/>
                                          </p:stCondLst>
                                        </p:cTn>
                                        <p:tgtEl>
                                          <p:spTgt spid="118"/>
                                        </p:tgtEl>
                                        <p:attrNameLst>
                                          <p:attrName>style.visibility</p:attrName>
                                        </p:attrNameLst>
                                      </p:cBhvr>
                                      <p:to>
                                        <p:strVal val="hidden"/>
                                      </p:to>
                                    </p:set>
                                  </p:childTnLst>
                                </p:cTn>
                              </p:par>
                            </p:childTnLst>
                          </p:cTn>
                        </p:par>
                      </p:childTnLst>
                    </p:cTn>
                  </p:par>
                </p:childTnLst>
              </p:cTn>
              <p:nextCondLst>
                <p:cond evt="onClick" delay="0">
                  <p:tgtEl>
                    <p:spTgt spid="118"/>
                  </p:tgtEl>
                </p:cond>
              </p:nextCondLst>
            </p:seq>
            <p:seq concurrent="1" nextAc="seek">
              <p:cTn id="231" restart="whenNotActive" fill="hold" evtFilter="cancelBubble" nodeType="interactiveSeq">
                <p:stCondLst>
                  <p:cond evt="onClick" delay="0">
                    <p:tgtEl>
                      <p:spTgt spid="127"/>
                    </p:tgtEl>
                  </p:cond>
                </p:stCondLst>
                <p:endSync evt="end" delay="0">
                  <p:rtn val="all"/>
                </p:endSync>
                <p:childTnLst>
                  <p:par>
                    <p:cTn id="232" fill="hold">
                      <p:stCondLst>
                        <p:cond delay="0"/>
                      </p:stCondLst>
                      <p:childTnLst>
                        <p:par>
                          <p:cTn id="233" fill="hold">
                            <p:stCondLst>
                              <p:cond delay="0"/>
                            </p:stCondLst>
                            <p:childTnLst>
                              <p:par>
                                <p:cTn id="234" presetID="19" presetClass="emph" presetSubtype="0" fill="hold" grpId="0" nodeType="clickEffect">
                                  <p:stCondLst>
                                    <p:cond delay="0"/>
                                  </p:stCondLst>
                                  <p:childTnLst>
                                    <p:animClr clrSpc="rgb" dir="cw">
                                      <p:cBhvr override="childStyle">
                                        <p:cTn id="235" dur="300" fill="hold"/>
                                        <p:tgtEl>
                                          <p:spTgt spid="127"/>
                                        </p:tgtEl>
                                        <p:attrNameLst>
                                          <p:attrName>style.color</p:attrName>
                                        </p:attrNameLst>
                                      </p:cBhvr>
                                      <p:to>
                                        <a:srgbClr val="376092"/>
                                      </p:to>
                                    </p:animClr>
                                    <p:animClr clrSpc="rgb" dir="cw">
                                      <p:cBhvr>
                                        <p:cTn id="236" dur="300" fill="hold"/>
                                        <p:tgtEl>
                                          <p:spTgt spid="127"/>
                                        </p:tgtEl>
                                        <p:attrNameLst>
                                          <p:attrName>fillcolor</p:attrName>
                                        </p:attrNameLst>
                                      </p:cBhvr>
                                      <p:to>
                                        <a:srgbClr val="376092"/>
                                      </p:to>
                                    </p:animClr>
                                    <p:set>
                                      <p:cBhvr>
                                        <p:cTn id="237" dur="300" fill="hold"/>
                                        <p:tgtEl>
                                          <p:spTgt spid="127"/>
                                        </p:tgtEl>
                                        <p:attrNameLst>
                                          <p:attrName>fill.type</p:attrName>
                                        </p:attrNameLst>
                                      </p:cBhvr>
                                      <p:to>
                                        <p:strVal val="solid"/>
                                      </p:to>
                                    </p:set>
                                    <p:set>
                                      <p:cBhvr>
                                        <p:cTn id="238" dur="300" fill="hold"/>
                                        <p:tgtEl>
                                          <p:spTgt spid="127"/>
                                        </p:tgtEl>
                                        <p:attrNameLst>
                                          <p:attrName>fill.on</p:attrName>
                                        </p:attrNameLst>
                                      </p:cBhvr>
                                      <p:to>
                                        <p:strVal val="true"/>
                                      </p:to>
                                    </p:set>
                                  </p:childTnLst>
                                </p:cTn>
                              </p:par>
                            </p:childTnLst>
                          </p:cTn>
                        </p:par>
                      </p:childTnLst>
                    </p:cTn>
                  </p:par>
                  <p:par>
                    <p:cTn id="239" fill="hold">
                      <p:stCondLst>
                        <p:cond delay="indefinite"/>
                      </p:stCondLst>
                      <p:childTnLst>
                        <p:par>
                          <p:cTn id="240" fill="hold">
                            <p:stCondLst>
                              <p:cond delay="0"/>
                            </p:stCondLst>
                            <p:childTnLst>
                              <p:par>
                                <p:cTn id="241" presetID="1" presetClass="exit" presetSubtype="0" fill="hold" grpId="1" nodeType="clickEffect">
                                  <p:stCondLst>
                                    <p:cond delay="0"/>
                                  </p:stCondLst>
                                  <p:childTnLst>
                                    <p:set>
                                      <p:cBhvr>
                                        <p:cTn id="242" dur="1" fill="hold">
                                          <p:stCondLst>
                                            <p:cond delay="0"/>
                                          </p:stCondLst>
                                        </p:cTn>
                                        <p:tgtEl>
                                          <p:spTgt spid="127"/>
                                        </p:tgtEl>
                                        <p:attrNameLst>
                                          <p:attrName>style.visibility</p:attrName>
                                        </p:attrNameLst>
                                      </p:cBhvr>
                                      <p:to>
                                        <p:strVal val="hidden"/>
                                      </p:to>
                                    </p:set>
                                  </p:childTnLst>
                                </p:cTn>
                              </p:par>
                            </p:childTnLst>
                          </p:cTn>
                        </p:par>
                      </p:childTnLst>
                    </p:cTn>
                  </p:par>
                </p:childTnLst>
              </p:cTn>
              <p:nextCondLst>
                <p:cond evt="onClick" delay="0">
                  <p:tgtEl>
                    <p:spTgt spid="127"/>
                  </p:tgtEl>
                </p:cond>
              </p:nextCondLst>
            </p:seq>
            <p:seq concurrent="1" nextAc="seek">
              <p:cTn id="243" restart="whenNotActive" fill="hold" evtFilter="cancelBubble" nodeType="interactiveSeq">
                <p:stCondLst>
                  <p:cond evt="onClick" delay="0">
                    <p:tgtEl>
                      <p:spTgt spid="126"/>
                    </p:tgtEl>
                  </p:cond>
                </p:stCondLst>
                <p:endSync evt="end" delay="0">
                  <p:rtn val="all"/>
                </p:endSync>
                <p:childTnLst>
                  <p:par>
                    <p:cTn id="244" fill="hold">
                      <p:stCondLst>
                        <p:cond delay="0"/>
                      </p:stCondLst>
                      <p:childTnLst>
                        <p:par>
                          <p:cTn id="245" fill="hold">
                            <p:stCondLst>
                              <p:cond delay="0"/>
                            </p:stCondLst>
                            <p:childTnLst>
                              <p:par>
                                <p:cTn id="246" presetID="19" presetClass="emph" presetSubtype="0" fill="hold" grpId="0" nodeType="clickEffect">
                                  <p:stCondLst>
                                    <p:cond delay="0"/>
                                  </p:stCondLst>
                                  <p:childTnLst>
                                    <p:animClr clrSpc="rgb" dir="cw">
                                      <p:cBhvr override="childStyle">
                                        <p:cTn id="247" dur="300" fill="hold"/>
                                        <p:tgtEl>
                                          <p:spTgt spid="126"/>
                                        </p:tgtEl>
                                        <p:attrNameLst>
                                          <p:attrName>style.color</p:attrName>
                                        </p:attrNameLst>
                                      </p:cBhvr>
                                      <p:to>
                                        <a:srgbClr val="376092"/>
                                      </p:to>
                                    </p:animClr>
                                    <p:animClr clrSpc="rgb" dir="cw">
                                      <p:cBhvr>
                                        <p:cTn id="248" dur="300" fill="hold"/>
                                        <p:tgtEl>
                                          <p:spTgt spid="126"/>
                                        </p:tgtEl>
                                        <p:attrNameLst>
                                          <p:attrName>fillcolor</p:attrName>
                                        </p:attrNameLst>
                                      </p:cBhvr>
                                      <p:to>
                                        <a:srgbClr val="376092"/>
                                      </p:to>
                                    </p:animClr>
                                    <p:set>
                                      <p:cBhvr>
                                        <p:cTn id="249" dur="300" fill="hold"/>
                                        <p:tgtEl>
                                          <p:spTgt spid="126"/>
                                        </p:tgtEl>
                                        <p:attrNameLst>
                                          <p:attrName>fill.type</p:attrName>
                                        </p:attrNameLst>
                                      </p:cBhvr>
                                      <p:to>
                                        <p:strVal val="solid"/>
                                      </p:to>
                                    </p:set>
                                    <p:set>
                                      <p:cBhvr>
                                        <p:cTn id="250" dur="300" fill="hold"/>
                                        <p:tgtEl>
                                          <p:spTgt spid="126"/>
                                        </p:tgtEl>
                                        <p:attrNameLst>
                                          <p:attrName>fill.on</p:attrName>
                                        </p:attrNameLst>
                                      </p:cBhvr>
                                      <p:to>
                                        <p:strVal val="true"/>
                                      </p:to>
                                    </p:set>
                                  </p:childTnLst>
                                </p:cTn>
                              </p:par>
                            </p:childTnLst>
                          </p:cTn>
                        </p:par>
                      </p:childTnLst>
                    </p:cTn>
                  </p:par>
                  <p:par>
                    <p:cTn id="251" fill="hold">
                      <p:stCondLst>
                        <p:cond delay="indefinite"/>
                      </p:stCondLst>
                      <p:childTnLst>
                        <p:par>
                          <p:cTn id="252" fill="hold">
                            <p:stCondLst>
                              <p:cond delay="0"/>
                            </p:stCondLst>
                            <p:childTnLst>
                              <p:par>
                                <p:cTn id="253" presetID="1" presetClass="exit" presetSubtype="0" fill="hold" grpId="1" nodeType="clickEffect">
                                  <p:stCondLst>
                                    <p:cond delay="0"/>
                                  </p:stCondLst>
                                  <p:childTnLst>
                                    <p:set>
                                      <p:cBhvr>
                                        <p:cTn id="254" dur="1" fill="hold">
                                          <p:stCondLst>
                                            <p:cond delay="0"/>
                                          </p:stCondLst>
                                        </p:cTn>
                                        <p:tgtEl>
                                          <p:spTgt spid="126"/>
                                        </p:tgtEl>
                                        <p:attrNameLst>
                                          <p:attrName>style.visibility</p:attrName>
                                        </p:attrNameLst>
                                      </p:cBhvr>
                                      <p:to>
                                        <p:strVal val="hidden"/>
                                      </p:to>
                                    </p:set>
                                  </p:childTnLst>
                                </p:cTn>
                              </p:par>
                            </p:childTnLst>
                          </p:cTn>
                        </p:par>
                      </p:childTnLst>
                    </p:cTn>
                  </p:par>
                </p:childTnLst>
              </p:cTn>
              <p:nextCondLst>
                <p:cond evt="onClick" delay="0">
                  <p:tgtEl>
                    <p:spTgt spid="126"/>
                  </p:tgtEl>
                </p:cond>
              </p:nextCondLst>
            </p:seq>
            <p:seq concurrent="1" nextAc="seek">
              <p:cTn id="255" restart="whenNotActive" fill="hold" evtFilter="cancelBubble" nodeType="interactiveSeq">
                <p:stCondLst>
                  <p:cond evt="onClick" delay="0">
                    <p:tgtEl>
                      <p:spTgt spid="125"/>
                    </p:tgtEl>
                  </p:cond>
                </p:stCondLst>
                <p:endSync evt="end" delay="0">
                  <p:rtn val="all"/>
                </p:endSync>
                <p:childTnLst>
                  <p:par>
                    <p:cTn id="256" fill="hold">
                      <p:stCondLst>
                        <p:cond delay="0"/>
                      </p:stCondLst>
                      <p:childTnLst>
                        <p:par>
                          <p:cTn id="257" fill="hold">
                            <p:stCondLst>
                              <p:cond delay="0"/>
                            </p:stCondLst>
                            <p:childTnLst>
                              <p:par>
                                <p:cTn id="258" presetID="19" presetClass="emph" presetSubtype="0" fill="hold" grpId="0" nodeType="clickEffect">
                                  <p:stCondLst>
                                    <p:cond delay="0"/>
                                  </p:stCondLst>
                                  <p:childTnLst>
                                    <p:animClr clrSpc="rgb" dir="cw">
                                      <p:cBhvr override="childStyle">
                                        <p:cTn id="259" dur="300" fill="hold"/>
                                        <p:tgtEl>
                                          <p:spTgt spid="125"/>
                                        </p:tgtEl>
                                        <p:attrNameLst>
                                          <p:attrName>style.color</p:attrName>
                                        </p:attrNameLst>
                                      </p:cBhvr>
                                      <p:to>
                                        <a:srgbClr val="376092"/>
                                      </p:to>
                                    </p:animClr>
                                    <p:animClr clrSpc="rgb" dir="cw">
                                      <p:cBhvr>
                                        <p:cTn id="260" dur="300" fill="hold"/>
                                        <p:tgtEl>
                                          <p:spTgt spid="125"/>
                                        </p:tgtEl>
                                        <p:attrNameLst>
                                          <p:attrName>fillcolor</p:attrName>
                                        </p:attrNameLst>
                                      </p:cBhvr>
                                      <p:to>
                                        <a:srgbClr val="376092"/>
                                      </p:to>
                                    </p:animClr>
                                    <p:set>
                                      <p:cBhvr>
                                        <p:cTn id="261" dur="300" fill="hold"/>
                                        <p:tgtEl>
                                          <p:spTgt spid="125"/>
                                        </p:tgtEl>
                                        <p:attrNameLst>
                                          <p:attrName>fill.type</p:attrName>
                                        </p:attrNameLst>
                                      </p:cBhvr>
                                      <p:to>
                                        <p:strVal val="solid"/>
                                      </p:to>
                                    </p:set>
                                    <p:set>
                                      <p:cBhvr>
                                        <p:cTn id="262" dur="300" fill="hold"/>
                                        <p:tgtEl>
                                          <p:spTgt spid="125"/>
                                        </p:tgtEl>
                                        <p:attrNameLst>
                                          <p:attrName>fill.on</p:attrName>
                                        </p:attrNameLst>
                                      </p:cBhvr>
                                      <p:to>
                                        <p:strVal val="true"/>
                                      </p:to>
                                    </p:set>
                                  </p:childTnLst>
                                </p:cTn>
                              </p:par>
                            </p:childTnLst>
                          </p:cTn>
                        </p:par>
                      </p:childTnLst>
                    </p:cTn>
                  </p:par>
                  <p:par>
                    <p:cTn id="263" fill="hold">
                      <p:stCondLst>
                        <p:cond delay="indefinite"/>
                      </p:stCondLst>
                      <p:childTnLst>
                        <p:par>
                          <p:cTn id="264" fill="hold">
                            <p:stCondLst>
                              <p:cond delay="0"/>
                            </p:stCondLst>
                            <p:childTnLst>
                              <p:par>
                                <p:cTn id="265" presetID="1" presetClass="exit" presetSubtype="0" fill="hold" grpId="1" nodeType="clickEffect">
                                  <p:stCondLst>
                                    <p:cond delay="0"/>
                                  </p:stCondLst>
                                  <p:childTnLst>
                                    <p:set>
                                      <p:cBhvr>
                                        <p:cTn id="266" dur="1" fill="hold">
                                          <p:stCondLst>
                                            <p:cond delay="0"/>
                                          </p:stCondLst>
                                        </p:cTn>
                                        <p:tgtEl>
                                          <p:spTgt spid="125"/>
                                        </p:tgtEl>
                                        <p:attrNameLst>
                                          <p:attrName>style.visibility</p:attrName>
                                        </p:attrNameLst>
                                      </p:cBhvr>
                                      <p:to>
                                        <p:strVal val="hidden"/>
                                      </p:to>
                                    </p:set>
                                  </p:childTnLst>
                                </p:cTn>
                              </p:par>
                            </p:childTnLst>
                          </p:cTn>
                        </p:par>
                      </p:childTnLst>
                    </p:cTn>
                  </p:par>
                </p:childTnLst>
              </p:cTn>
              <p:nextCondLst>
                <p:cond evt="onClick" delay="0">
                  <p:tgtEl>
                    <p:spTgt spid="125"/>
                  </p:tgtEl>
                </p:cond>
              </p:nextCondLst>
            </p:seq>
            <p:seq concurrent="1" nextAc="seek">
              <p:cTn id="267" restart="whenNotActive" fill="hold" evtFilter="cancelBubble" nodeType="interactiveSeq">
                <p:stCondLst>
                  <p:cond evt="onClick" delay="0">
                    <p:tgtEl>
                      <p:spTgt spid="124"/>
                    </p:tgtEl>
                  </p:cond>
                </p:stCondLst>
                <p:endSync evt="end" delay="0">
                  <p:rtn val="all"/>
                </p:endSync>
                <p:childTnLst>
                  <p:par>
                    <p:cTn id="268" fill="hold">
                      <p:stCondLst>
                        <p:cond delay="0"/>
                      </p:stCondLst>
                      <p:childTnLst>
                        <p:par>
                          <p:cTn id="269" fill="hold">
                            <p:stCondLst>
                              <p:cond delay="0"/>
                            </p:stCondLst>
                            <p:childTnLst>
                              <p:par>
                                <p:cTn id="270" presetID="19" presetClass="emph" presetSubtype="0" fill="hold" grpId="0" nodeType="clickEffect">
                                  <p:stCondLst>
                                    <p:cond delay="0"/>
                                  </p:stCondLst>
                                  <p:childTnLst>
                                    <p:animClr clrSpc="rgb" dir="cw">
                                      <p:cBhvr override="childStyle">
                                        <p:cTn id="271" dur="300" fill="hold"/>
                                        <p:tgtEl>
                                          <p:spTgt spid="124"/>
                                        </p:tgtEl>
                                        <p:attrNameLst>
                                          <p:attrName>style.color</p:attrName>
                                        </p:attrNameLst>
                                      </p:cBhvr>
                                      <p:to>
                                        <a:srgbClr val="376092"/>
                                      </p:to>
                                    </p:animClr>
                                    <p:animClr clrSpc="rgb" dir="cw">
                                      <p:cBhvr>
                                        <p:cTn id="272" dur="300" fill="hold"/>
                                        <p:tgtEl>
                                          <p:spTgt spid="124"/>
                                        </p:tgtEl>
                                        <p:attrNameLst>
                                          <p:attrName>fillcolor</p:attrName>
                                        </p:attrNameLst>
                                      </p:cBhvr>
                                      <p:to>
                                        <a:srgbClr val="376092"/>
                                      </p:to>
                                    </p:animClr>
                                    <p:set>
                                      <p:cBhvr>
                                        <p:cTn id="273" dur="300" fill="hold"/>
                                        <p:tgtEl>
                                          <p:spTgt spid="124"/>
                                        </p:tgtEl>
                                        <p:attrNameLst>
                                          <p:attrName>fill.type</p:attrName>
                                        </p:attrNameLst>
                                      </p:cBhvr>
                                      <p:to>
                                        <p:strVal val="solid"/>
                                      </p:to>
                                    </p:set>
                                    <p:set>
                                      <p:cBhvr>
                                        <p:cTn id="274" dur="300" fill="hold"/>
                                        <p:tgtEl>
                                          <p:spTgt spid="124"/>
                                        </p:tgtEl>
                                        <p:attrNameLst>
                                          <p:attrName>fill.on</p:attrName>
                                        </p:attrNameLst>
                                      </p:cBhvr>
                                      <p:to>
                                        <p:strVal val="true"/>
                                      </p:to>
                                    </p:set>
                                  </p:childTnLst>
                                </p:cTn>
                              </p:par>
                            </p:childTnLst>
                          </p:cTn>
                        </p:par>
                      </p:childTnLst>
                    </p:cTn>
                  </p:par>
                  <p:par>
                    <p:cTn id="275" fill="hold">
                      <p:stCondLst>
                        <p:cond delay="indefinite"/>
                      </p:stCondLst>
                      <p:childTnLst>
                        <p:par>
                          <p:cTn id="276" fill="hold">
                            <p:stCondLst>
                              <p:cond delay="0"/>
                            </p:stCondLst>
                            <p:childTnLst>
                              <p:par>
                                <p:cTn id="277" presetID="1" presetClass="exit" presetSubtype="0" fill="hold" grpId="1" nodeType="clickEffect">
                                  <p:stCondLst>
                                    <p:cond delay="0"/>
                                  </p:stCondLst>
                                  <p:childTnLst>
                                    <p:set>
                                      <p:cBhvr>
                                        <p:cTn id="278" dur="1" fill="hold">
                                          <p:stCondLst>
                                            <p:cond delay="0"/>
                                          </p:stCondLst>
                                        </p:cTn>
                                        <p:tgtEl>
                                          <p:spTgt spid="124"/>
                                        </p:tgtEl>
                                        <p:attrNameLst>
                                          <p:attrName>style.visibility</p:attrName>
                                        </p:attrNameLst>
                                      </p:cBhvr>
                                      <p:to>
                                        <p:strVal val="hidden"/>
                                      </p:to>
                                    </p:set>
                                  </p:childTnLst>
                                </p:cTn>
                              </p:par>
                            </p:childTnLst>
                          </p:cTn>
                        </p:par>
                      </p:childTnLst>
                    </p:cTn>
                  </p:par>
                </p:childTnLst>
              </p:cTn>
              <p:nextCondLst>
                <p:cond evt="onClick" delay="0">
                  <p:tgtEl>
                    <p:spTgt spid="124"/>
                  </p:tgtEl>
                </p:cond>
              </p:nextCondLst>
            </p:seq>
            <p:seq concurrent="1" nextAc="seek">
              <p:cTn id="279" restart="whenNotActive" fill="hold" evtFilter="cancelBubble" nodeType="interactiveSeq">
                <p:stCondLst>
                  <p:cond evt="onClick" delay="0">
                    <p:tgtEl>
                      <p:spTgt spid="123"/>
                    </p:tgtEl>
                  </p:cond>
                </p:stCondLst>
                <p:endSync evt="end" delay="0">
                  <p:rtn val="all"/>
                </p:endSync>
                <p:childTnLst>
                  <p:par>
                    <p:cTn id="280" fill="hold">
                      <p:stCondLst>
                        <p:cond delay="0"/>
                      </p:stCondLst>
                      <p:childTnLst>
                        <p:par>
                          <p:cTn id="281" fill="hold">
                            <p:stCondLst>
                              <p:cond delay="0"/>
                            </p:stCondLst>
                            <p:childTnLst>
                              <p:par>
                                <p:cTn id="282" presetID="19" presetClass="emph" presetSubtype="0" fill="hold" grpId="0" nodeType="clickEffect">
                                  <p:stCondLst>
                                    <p:cond delay="0"/>
                                  </p:stCondLst>
                                  <p:childTnLst>
                                    <p:animClr clrSpc="rgb" dir="cw">
                                      <p:cBhvr override="childStyle">
                                        <p:cTn id="283" dur="300" fill="hold"/>
                                        <p:tgtEl>
                                          <p:spTgt spid="123"/>
                                        </p:tgtEl>
                                        <p:attrNameLst>
                                          <p:attrName>style.color</p:attrName>
                                        </p:attrNameLst>
                                      </p:cBhvr>
                                      <p:to>
                                        <a:srgbClr val="376092"/>
                                      </p:to>
                                    </p:animClr>
                                    <p:animClr clrSpc="rgb" dir="cw">
                                      <p:cBhvr>
                                        <p:cTn id="284" dur="300" fill="hold"/>
                                        <p:tgtEl>
                                          <p:spTgt spid="123"/>
                                        </p:tgtEl>
                                        <p:attrNameLst>
                                          <p:attrName>fillcolor</p:attrName>
                                        </p:attrNameLst>
                                      </p:cBhvr>
                                      <p:to>
                                        <a:srgbClr val="376092"/>
                                      </p:to>
                                    </p:animClr>
                                    <p:set>
                                      <p:cBhvr>
                                        <p:cTn id="285" dur="300" fill="hold"/>
                                        <p:tgtEl>
                                          <p:spTgt spid="123"/>
                                        </p:tgtEl>
                                        <p:attrNameLst>
                                          <p:attrName>fill.type</p:attrName>
                                        </p:attrNameLst>
                                      </p:cBhvr>
                                      <p:to>
                                        <p:strVal val="solid"/>
                                      </p:to>
                                    </p:set>
                                    <p:set>
                                      <p:cBhvr>
                                        <p:cTn id="286" dur="300" fill="hold"/>
                                        <p:tgtEl>
                                          <p:spTgt spid="123"/>
                                        </p:tgtEl>
                                        <p:attrNameLst>
                                          <p:attrName>fill.on</p:attrName>
                                        </p:attrNameLst>
                                      </p:cBhvr>
                                      <p:to>
                                        <p:strVal val="true"/>
                                      </p:to>
                                    </p:set>
                                  </p:childTnLst>
                                </p:cTn>
                              </p:par>
                            </p:childTnLst>
                          </p:cTn>
                        </p:par>
                      </p:childTnLst>
                    </p:cTn>
                  </p:par>
                  <p:par>
                    <p:cTn id="287" fill="hold">
                      <p:stCondLst>
                        <p:cond delay="indefinite"/>
                      </p:stCondLst>
                      <p:childTnLst>
                        <p:par>
                          <p:cTn id="288" fill="hold">
                            <p:stCondLst>
                              <p:cond delay="0"/>
                            </p:stCondLst>
                            <p:childTnLst>
                              <p:par>
                                <p:cTn id="289" presetID="1" presetClass="exit" presetSubtype="0" fill="hold" grpId="1" nodeType="clickEffect">
                                  <p:stCondLst>
                                    <p:cond delay="0"/>
                                  </p:stCondLst>
                                  <p:childTnLst>
                                    <p:set>
                                      <p:cBhvr>
                                        <p:cTn id="290" dur="1" fill="hold">
                                          <p:stCondLst>
                                            <p:cond delay="0"/>
                                          </p:stCondLst>
                                        </p:cTn>
                                        <p:tgtEl>
                                          <p:spTgt spid="123"/>
                                        </p:tgtEl>
                                        <p:attrNameLst>
                                          <p:attrName>style.visibility</p:attrName>
                                        </p:attrNameLst>
                                      </p:cBhvr>
                                      <p:to>
                                        <p:strVal val="hidden"/>
                                      </p:to>
                                    </p:set>
                                  </p:childTnLst>
                                </p:cTn>
                              </p:par>
                            </p:childTnLst>
                          </p:cTn>
                        </p:par>
                      </p:childTnLst>
                    </p:cTn>
                  </p:par>
                </p:childTnLst>
              </p:cTn>
              <p:nextCondLst>
                <p:cond evt="onClick" delay="0">
                  <p:tgtEl>
                    <p:spTgt spid="123"/>
                  </p:tgtEl>
                </p:cond>
              </p:nextCondLst>
            </p:seq>
            <p:seq concurrent="1" nextAc="seek">
              <p:cTn id="291" restart="whenNotActive" fill="hold" evtFilter="cancelBubble" nodeType="interactiveSeq">
                <p:stCondLst>
                  <p:cond evt="onClick" delay="0">
                    <p:tgtEl>
                      <p:spTgt spid="132"/>
                    </p:tgtEl>
                  </p:cond>
                </p:stCondLst>
                <p:endSync evt="end" delay="0">
                  <p:rtn val="all"/>
                </p:endSync>
                <p:childTnLst>
                  <p:par>
                    <p:cTn id="292" fill="hold">
                      <p:stCondLst>
                        <p:cond delay="0"/>
                      </p:stCondLst>
                      <p:childTnLst>
                        <p:par>
                          <p:cTn id="293" fill="hold">
                            <p:stCondLst>
                              <p:cond delay="0"/>
                            </p:stCondLst>
                            <p:childTnLst>
                              <p:par>
                                <p:cTn id="294" presetID="19" presetClass="emph" presetSubtype="0" fill="hold" grpId="0" nodeType="clickEffect">
                                  <p:stCondLst>
                                    <p:cond delay="0"/>
                                  </p:stCondLst>
                                  <p:childTnLst>
                                    <p:animClr clrSpc="rgb" dir="cw">
                                      <p:cBhvr override="childStyle">
                                        <p:cTn id="295" dur="300" fill="hold"/>
                                        <p:tgtEl>
                                          <p:spTgt spid="132"/>
                                        </p:tgtEl>
                                        <p:attrNameLst>
                                          <p:attrName>style.color</p:attrName>
                                        </p:attrNameLst>
                                      </p:cBhvr>
                                      <p:to>
                                        <a:srgbClr val="376092"/>
                                      </p:to>
                                    </p:animClr>
                                    <p:animClr clrSpc="rgb" dir="cw">
                                      <p:cBhvr>
                                        <p:cTn id="296" dur="300" fill="hold"/>
                                        <p:tgtEl>
                                          <p:spTgt spid="132"/>
                                        </p:tgtEl>
                                        <p:attrNameLst>
                                          <p:attrName>fillcolor</p:attrName>
                                        </p:attrNameLst>
                                      </p:cBhvr>
                                      <p:to>
                                        <a:srgbClr val="376092"/>
                                      </p:to>
                                    </p:animClr>
                                    <p:set>
                                      <p:cBhvr>
                                        <p:cTn id="297" dur="300" fill="hold"/>
                                        <p:tgtEl>
                                          <p:spTgt spid="132"/>
                                        </p:tgtEl>
                                        <p:attrNameLst>
                                          <p:attrName>fill.type</p:attrName>
                                        </p:attrNameLst>
                                      </p:cBhvr>
                                      <p:to>
                                        <p:strVal val="solid"/>
                                      </p:to>
                                    </p:set>
                                    <p:set>
                                      <p:cBhvr>
                                        <p:cTn id="298" dur="300" fill="hold"/>
                                        <p:tgtEl>
                                          <p:spTgt spid="132"/>
                                        </p:tgtEl>
                                        <p:attrNameLst>
                                          <p:attrName>fill.on</p:attrName>
                                        </p:attrNameLst>
                                      </p:cBhvr>
                                      <p:to>
                                        <p:strVal val="true"/>
                                      </p:to>
                                    </p:set>
                                  </p:childTnLst>
                                </p:cTn>
                              </p:par>
                            </p:childTnLst>
                          </p:cTn>
                        </p:par>
                      </p:childTnLst>
                    </p:cTn>
                  </p:par>
                  <p:par>
                    <p:cTn id="299" fill="hold">
                      <p:stCondLst>
                        <p:cond delay="indefinite"/>
                      </p:stCondLst>
                      <p:childTnLst>
                        <p:par>
                          <p:cTn id="300" fill="hold">
                            <p:stCondLst>
                              <p:cond delay="0"/>
                            </p:stCondLst>
                            <p:childTnLst>
                              <p:par>
                                <p:cTn id="301" presetID="1" presetClass="exit" presetSubtype="0" fill="hold" grpId="1" nodeType="clickEffect">
                                  <p:stCondLst>
                                    <p:cond delay="0"/>
                                  </p:stCondLst>
                                  <p:childTnLst>
                                    <p:set>
                                      <p:cBhvr>
                                        <p:cTn id="302" dur="1" fill="hold">
                                          <p:stCondLst>
                                            <p:cond delay="0"/>
                                          </p:stCondLst>
                                        </p:cTn>
                                        <p:tgtEl>
                                          <p:spTgt spid="132"/>
                                        </p:tgtEl>
                                        <p:attrNameLst>
                                          <p:attrName>style.visibility</p:attrName>
                                        </p:attrNameLst>
                                      </p:cBhvr>
                                      <p:to>
                                        <p:strVal val="hidden"/>
                                      </p:to>
                                    </p:set>
                                  </p:childTnLst>
                                </p:cTn>
                              </p:par>
                            </p:childTnLst>
                          </p:cTn>
                        </p:par>
                      </p:childTnLst>
                    </p:cTn>
                  </p:par>
                </p:childTnLst>
              </p:cTn>
              <p:nextCondLst>
                <p:cond evt="onClick" delay="0">
                  <p:tgtEl>
                    <p:spTgt spid="132"/>
                  </p:tgtEl>
                </p:cond>
              </p:nextCondLst>
            </p:seq>
            <p:seq concurrent="1" nextAc="seek">
              <p:cTn id="303" restart="whenNotActive" fill="hold" evtFilter="cancelBubble" nodeType="interactiveSeq">
                <p:stCondLst>
                  <p:cond evt="onClick" delay="0">
                    <p:tgtEl>
                      <p:spTgt spid="131"/>
                    </p:tgtEl>
                  </p:cond>
                </p:stCondLst>
                <p:endSync evt="end" delay="0">
                  <p:rtn val="all"/>
                </p:endSync>
                <p:childTnLst>
                  <p:par>
                    <p:cTn id="304" fill="hold">
                      <p:stCondLst>
                        <p:cond delay="0"/>
                      </p:stCondLst>
                      <p:childTnLst>
                        <p:par>
                          <p:cTn id="305" fill="hold">
                            <p:stCondLst>
                              <p:cond delay="0"/>
                            </p:stCondLst>
                            <p:childTnLst>
                              <p:par>
                                <p:cTn id="306" presetID="19" presetClass="emph" presetSubtype="0" fill="hold" grpId="0" nodeType="clickEffect">
                                  <p:stCondLst>
                                    <p:cond delay="0"/>
                                  </p:stCondLst>
                                  <p:childTnLst>
                                    <p:animClr clrSpc="rgb" dir="cw">
                                      <p:cBhvr override="childStyle">
                                        <p:cTn id="307" dur="300" fill="hold"/>
                                        <p:tgtEl>
                                          <p:spTgt spid="131"/>
                                        </p:tgtEl>
                                        <p:attrNameLst>
                                          <p:attrName>style.color</p:attrName>
                                        </p:attrNameLst>
                                      </p:cBhvr>
                                      <p:to>
                                        <a:srgbClr val="376092"/>
                                      </p:to>
                                    </p:animClr>
                                    <p:animClr clrSpc="rgb" dir="cw">
                                      <p:cBhvr>
                                        <p:cTn id="308" dur="300" fill="hold"/>
                                        <p:tgtEl>
                                          <p:spTgt spid="131"/>
                                        </p:tgtEl>
                                        <p:attrNameLst>
                                          <p:attrName>fillcolor</p:attrName>
                                        </p:attrNameLst>
                                      </p:cBhvr>
                                      <p:to>
                                        <a:srgbClr val="376092"/>
                                      </p:to>
                                    </p:animClr>
                                    <p:set>
                                      <p:cBhvr>
                                        <p:cTn id="309" dur="300" fill="hold"/>
                                        <p:tgtEl>
                                          <p:spTgt spid="131"/>
                                        </p:tgtEl>
                                        <p:attrNameLst>
                                          <p:attrName>fill.type</p:attrName>
                                        </p:attrNameLst>
                                      </p:cBhvr>
                                      <p:to>
                                        <p:strVal val="solid"/>
                                      </p:to>
                                    </p:set>
                                    <p:set>
                                      <p:cBhvr>
                                        <p:cTn id="310" dur="300" fill="hold"/>
                                        <p:tgtEl>
                                          <p:spTgt spid="131"/>
                                        </p:tgtEl>
                                        <p:attrNameLst>
                                          <p:attrName>fill.on</p:attrName>
                                        </p:attrNameLst>
                                      </p:cBhvr>
                                      <p:to>
                                        <p:strVal val="true"/>
                                      </p:to>
                                    </p:set>
                                  </p:childTnLst>
                                </p:cTn>
                              </p:par>
                            </p:childTnLst>
                          </p:cTn>
                        </p:par>
                      </p:childTnLst>
                    </p:cTn>
                  </p:par>
                  <p:par>
                    <p:cTn id="311" fill="hold">
                      <p:stCondLst>
                        <p:cond delay="indefinite"/>
                      </p:stCondLst>
                      <p:childTnLst>
                        <p:par>
                          <p:cTn id="312" fill="hold">
                            <p:stCondLst>
                              <p:cond delay="0"/>
                            </p:stCondLst>
                            <p:childTnLst>
                              <p:par>
                                <p:cTn id="313" presetID="1" presetClass="exit" presetSubtype="0" fill="hold" grpId="1" nodeType="clickEffect">
                                  <p:stCondLst>
                                    <p:cond delay="0"/>
                                  </p:stCondLst>
                                  <p:childTnLst>
                                    <p:set>
                                      <p:cBhvr>
                                        <p:cTn id="314" dur="1" fill="hold">
                                          <p:stCondLst>
                                            <p:cond delay="0"/>
                                          </p:stCondLst>
                                        </p:cTn>
                                        <p:tgtEl>
                                          <p:spTgt spid="131"/>
                                        </p:tgtEl>
                                        <p:attrNameLst>
                                          <p:attrName>style.visibility</p:attrName>
                                        </p:attrNameLst>
                                      </p:cBhvr>
                                      <p:to>
                                        <p:strVal val="hidden"/>
                                      </p:to>
                                    </p:set>
                                  </p:childTnLst>
                                </p:cTn>
                              </p:par>
                            </p:childTnLst>
                          </p:cTn>
                        </p:par>
                      </p:childTnLst>
                    </p:cTn>
                  </p:par>
                </p:childTnLst>
              </p:cTn>
              <p:nextCondLst>
                <p:cond evt="onClick" delay="0">
                  <p:tgtEl>
                    <p:spTgt spid="131"/>
                  </p:tgtEl>
                </p:cond>
              </p:nextCondLst>
            </p:seq>
            <p:seq concurrent="1" nextAc="seek">
              <p:cTn id="315" restart="whenNotActive" fill="hold" evtFilter="cancelBubble" nodeType="interactiveSeq">
                <p:stCondLst>
                  <p:cond evt="onClick" delay="0">
                    <p:tgtEl>
                      <p:spTgt spid="130"/>
                    </p:tgtEl>
                  </p:cond>
                </p:stCondLst>
                <p:endSync evt="end" delay="0">
                  <p:rtn val="all"/>
                </p:endSync>
                <p:childTnLst>
                  <p:par>
                    <p:cTn id="316" fill="hold">
                      <p:stCondLst>
                        <p:cond delay="0"/>
                      </p:stCondLst>
                      <p:childTnLst>
                        <p:par>
                          <p:cTn id="317" fill="hold">
                            <p:stCondLst>
                              <p:cond delay="0"/>
                            </p:stCondLst>
                            <p:childTnLst>
                              <p:par>
                                <p:cTn id="318" presetID="19" presetClass="emph" presetSubtype="0" fill="hold" grpId="0" nodeType="clickEffect">
                                  <p:stCondLst>
                                    <p:cond delay="0"/>
                                  </p:stCondLst>
                                  <p:childTnLst>
                                    <p:animClr clrSpc="rgb" dir="cw">
                                      <p:cBhvr override="childStyle">
                                        <p:cTn id="319" dur="300" fill="hold"/>
                                        <p:tgtEl>
                                          <p:spTgt spid="130"/>
                                        </p:tgtEl>
                                        <p:attrNameLst>
                                          <p:attrName>style.color</p:attrName>
                                        </p:attrNameLst>
                                      </p:cBhvr>
                                      <p:to>
                                        <a:srgbClr val="376092"/>
                                      </p:to>
                                    </p:animClr>
                                    <p:animClr clrSpc="rgb" dir="cw">
                                      <p:cBhvr>
                                        <p:cTn id="320" dur="300" fill="hold"/>
                                        <p:tgtEl>
                                          <p:spTgt spid="130"/>
                                        </p:tgtEl>
                                        <p:attrNameLst>
                                          <p:attrName>fillcolor</p:attrName>
                                        </p:attrNameLst>
                                      </p:cBhvr>
                                      <p:to>
                                        <a:srgbClr val="376092"/>
                                      </p:to>
                                    </p:animClr>
                                    <p:set>
                                      <p:cBhvr>
                                        <p:cTn id="321" dur="300" fill="hold"/>
                                        <p:tgtEl>
                                          <p:spTgt spid="130"/>
                                        </p:tgtEl>
                                        <p:attrNameLst>
                                          <p:attrName>fill.type</p:attrName>
                                        </p:attrNameLst>
                                      </p:cBhvr>
                                      <p:to>
                                        <p:strVal val="solid"/>
                                      </p:to>
                                    </p:set>
                                    <p:set>
                                      <p:cBhvr>
                                        <p:cTn id="322" dur="300" fill="hold"/>
                                        <p:tgtEl>
                                          <p:spTgt spid="130"/>
                                        </p:tgtEl>
                                        <p:attrNameLst>
                                          <p:attrName>fill.on</p:attrName>
                                        </p:attrNameLst>
                                      </p:cBhvr>
                                      <p:to>
                                        <p:strVal val="true"/>
                                      </p:to>
                                    </p:set>
                                  </p:childTnLst>
                                </p:cTn>
                              </p:par>
                            </p:childTnLst>
                          </p:cTn>
                        </p:par>
                      </p:childTnLst>
                    </p:cTn>
                  </p:par>
                  <p:par>
                    <p:cTn id="323" fill="hold">
                      <p:stCondLst>
                        <p:cond delay="indefinite"/>
                      </p:stCondLst>
                      <p:childTnLst>
                        <p:par>
                          <p:cTn id="324" fill="hold">
                            <p:stCondLst>
                              <p:cond delay="0"/>
                            </p:stCondLst>
                            <p:childTnLst>
                              <p:par>
                                <p:cTn id="325" presetID="1" presetClass="exit" presetSubtype="0" fill="hold" grpId="1" nodeType="clickEffect">
                                  <p:stCondLst>
                                    <p:cond delay="0"/>
                                  </p:stCondLst>
                                  <p:childTnLst>
                                    <p:set>
                                      <p:cBhvr>
                                        <p:cTn id="326" dur="1" fill="hold">
                                          <p:stCondLst>
                                            <p:cond delay="0"/>
                                          </p:stCondLst>
                                        </p:cTn>
                                        <p:tgtEl>
                                          <p:spTgt spid="130"/>
                                        </p:tgtEl>
                                        <p:attrNameLst>
                                          <p:attrName>style.visibility</p:attrName>
                                        </p:attrNameLst>
                                      </p:cBhvr>
                                      <p:to>
                                        <p:strVal val="hidden"/>
                                      </p:to>
                                    </p:set>
                                  </p:childTnLst>
                                </p:cTn>
                              </p:par>
                            </p:childTnLst>
                          </p:cTn>
                        </p:par>
                      </p:childTnLst>
                    </p:cTn>
                  </p:par>
                </p:childTnLst>
              </p:cTn>
              <p:nextCondLst>
                <p:cond evt="onClick" delay="0">
                  <p:tgtEl>
                    <p:spTgt spid="130"/>
                  </p:tgtEl>
                </p:cond>
              </p:nextCondLst>
            </p:seq>
            <p:seq concurrent="1" nextAc="seek">
              <p:cTn id="327" restart="whenNotActive" fill="hold" evtFilter="cancelBubble" nodeType="interactiveSeq">
                <p:stCondLst>
                  <p:cond evt="onClick" delay="0">
                    <p:tgtEl>
                      <p:spTgt spid="129"/>
                    </p:tgtEl>
                  </p:cond>
                </p:stCondLst>
                <p:endSync evt="end" delay="0">
                  <p:rtn val="all"/>
                </p:endSync>
                <p:childTnLst>
                  <p:par>
                    <p:cTn id="328" fill="hold">
                      <p:stCondLst>
                        <p:cond delay="0"/>
                      </p:stCondLst>
                      <p:childTnLst>
                        <p:par>
                          <p:cTn id="329" fill="hold">
                            <p:stCondLst>
                              <p:cond delay="0"/>
                            </p:stCondLst>
                            <p:childTnLst>
                              <p:par>
                                <p:cTn id="330" presetID="19" presetClass="emph" presetSubtype="0" fill="hold" grpId="0" nodeType="clickEffect">
                                  <p:stCondLst>
                                    <p:cond delay="0"/>
                                  </p:stCondLst>
                                  <p:childTnLst>
                                    <p:animClr clrSpc="rgb" dir="cw">
                                      <p:cBhvr override="childStyle">
                                        <p:cTn id="331" dur="300" fill="hold"/>
                                        <p:tgtEl>
                                          <p:spTgt spid="129"/>
                                        </p:tgtEl>
                                        <p:attrNameLst>
                                          <p:attrName>style.color</p:attrName>
                                        </p:attrNameLst>
                                      </p:cBhvr>
                                      <p:to>
                                        <a:srgbClr val="376092"/>
                                      </p:to>
                                    </p:animClr>
                                    <p:animClr clrSpc="rgb" dir="cw">
                                      <p:cBhvr>
                                        <p:cTn id="332" dur="300" fill="hold"/>
                                        <p:tgtEl>
                                          <p:spTgt spid="129"/>
                                        </p:tgtEl>
                                        <p:attrNameLst>
                                          <p:attrName>fillcolor</p:attrName>
                                        </p:attrNameLst>
                                      </p:cBhvr>
                                      <p:to>
                                        <a:srgbClr val="376092"/>
                                      </p:to>
                                    </p:animClr>
                                    <p:set>
                                      <p:cBhvr>
                                        <p:cTn id="333" dur="300" fill="hold"/>
                                        <p:tgtEl>
                                          <p:spTgt spid="129"/>
                                        </p:tgtEl>
                                        <p:attrNameLst>
                                          <p:attrName>fill.type</p:attrName>
                                        </p:attrNameLst>
                                      </p:cBhvr>
                                      <p:to>
                                        <p:strVal val="solid"/>
                                      </p:to>
                                    </p:set>
                                    <p:set>
                                      <p:cBhvr>
                                        <p:cTn id="334" dur="300" fill="hold"/>
                                        <p:tgtEl>
                                          <p:spTgt spid="129"/>
                                        </p:tgtEl>
                                        <p:attrNameLst>
                                          <p:attrName>fill.on</p:attrName>
                                        </p:attrNameLst>
                                      </p:cBhvr>
                                      <p:to>
                                        <p:strVal val="true"/>
                                      </p:to>
                                    </p:set>
                                  </p:childTnLst>
                                </p:cTn>
                              </p:par>
                            </p:childTnLst>
                          </p:cTn>
                        </p:par>
                      </p:childTnLst>
                    </p:cTn>
                  </p:par>
                  <p:par>
                    <p:cTn id="335" fill="hold">
                      <p:stCondLst>
                        <p:cond delay="indefinite"/>
                      </p:stCondLst>
                      <p:childTnLst>
                        <p:par>
                          <p:cTn id="336" fill="hold">
                            <p:stCondLst>
                              <p:cond delay="0"/>
                            </p:stCondLst>
                            <p:childTnLst>
                              <p:par>
                                <p:cTn id="337" presetID="1" presetClass="exit" presetSubtype="0" fill="hold" grpId="1" nodeType="clickEffect">
                                  <p:stCondLst>
                                    <p:cond delay="0"/>
                                  </p:stCondLst>
                                  <p:childTnLst>
                                    <p:set>
                                      <p:cBhvr>
                                        <p:cTn id="338" dur="1" fill="hold">
                                          <p:stCondLst>
                                            <p:cond delay="0"/>
                                          </p:stCondLst>
                                        </p:cTn>
                                        <p:tgtEl>
                                          <p:spTgt spid="129"/>
                                        </p:tgtEl>
                                        <p:attrNameLst>
                                          <p:attrName>style.visibility</p:attrName>
                                        </p:attrNameLst>
                                      </p:cBhvr>
                                      <p:to>
                                        <p:strVal val="hidden"/>
                                      </p:to>
                                    </p:set>
                                  </p:childTnLst>
                                </p:cTn>
                              </p:par>
                            </p:childTnLst>
                          </p:cTn>
                        </p:par>
                      </p:childTnLst>
                    </p:cTn>
                  </p:par>
                </p:childTnLst>
              </p:cTn>
              <p:nextCondLst>
                <p:cond evt="onClick" delay="0">
                  <p:tgtEl>
                    <p:spTgt spid="129"/>
                  </p:tgtEl>
                </p:cond>
              </p:nextCondLst>
            </p:seq>
            <p:seq concurrent="1" nextAc="seek">
              <p:cTn id="339" restart="whenNotActive" fill="hold" evtFilter="cancelBubble" nodeType="interactiveSeq">
                <p:stCondLst>
                  <p:cond evt="onClick" delay="0">
                    <p:tgtEl>
                      <p:spTgt spid="128"/>
                    </p:tgtEl>
                  </p:cond>
                </p:stCondLst>
                <p:endSync evt="end" delay="0">
                  <p:rtn val="all"/>
                </p:endSync>
                <p:childTnLst>
                  <p:par>
                    <p:cTn id="340" fill="hold">
                      <p:stCondLst>
                        <p:cond delay="0"/>
                      </p:stCondLst>
                      <p:childTnLst>
                        <p:par>
                          <p:cTn id="341" fill="hold">
                            <p:stCondLst>
                              <p:cond delay="0"/>
                            </p:stCondLst>
                            <p:childTnLst>
                              <p:par>
                                <p:cTn id="342" presetID="19" presetClass="emph" presetSubtype="0" fill="hold" grpId="0" nodeType="clickEffect">
                                  <p:stCondLst>
                                    <p:cond delay="0"/>
                                  </p:stCondLst>
                                  <p:childTnLst>
                                    <p:animClr clrSpc="rgb" dir="cw">
                                      <p:cBhvr override="childStyle">
                                        <p:cTn id="343" dur="300" fill="hold"/>
                                        <p:tgtEl>
                                          <p:spTgt spid="128"/>
                                        </p:tgtEl>
                                        <p:attrNameLst>
                                          <p:attrName>style.color</p:attrName>
                                        </p:attrNameLst>
                                      </p:cBhvr>
                                      <p:to>
                                        <a:srgbClr val="376092"/>
                                      </p:to>
                                    </p:animClr>
                                    <p:animClr clrSpc="rgb" dir="cw">
                                      <p:cBhvr>
                                        <p:cTn id="344" dur="300" fill="hold"/>
                                        <p:tgtEl>
                                          <p:spTgt spid="128"/>
                                        </p:tgtEl>
                                        <p:attrNameLst>
                                          <p:attrName>fillcolor</p:attrName>
                                        </p:attrNameLst>
                                      </p:cBhvr>
                                      <p:to>
                                        <a:srgbClr val="376092"/>
                                      </p:to>
                                    </p:animClr>
                                    <p:set>
                                      <p:cBhvr>
                                        <p:cTn id="345" dur="300" fill="hold"/>
                                        <p:tgtEl>
                                          <p:spTgt spid="128"/>
                                        </p:tgtEl>
                                        <p:attrNameLst>
                                          <p:attrName>fill.type</p:attrName>
                                        </p:attrNameLst>
                                      </p:cBhvr>
                                      <p:to>
                                        <p:strVal val="solid"/>
                                      </p:to>
                                    </p:set>
                                    <p:set>
                                      <p:cBhvr>
                                        <p:cTn id="346" dur="300" fill="hold"/>
                                        <p:tgtEl>
                                          <p:spTgt spid="128"/>
                                        </p:tgtEl>
                                        <p:attrNameLst>
                                          <p:attrName>fill.on</p:attrName>
                                        </p:attrNameLst>
                                      </p:cBhvr>
                                      <p:to>
                                        <p:strVal val="true"/>
                                      </p:to>
                                    </p:set>
                                  </p:childTnLst>
                                </p:cTn>
                              </p:par>
                            </p:childTnLst>
                          </p:cTn>
                        </p:par>
                      </p:childTnLst>
                    </p:cTn>
                  </p:par>
                  <p:par>
                    <p:cTn id="347" fill="hold">
                      <p:stCondLst>
                        <p:cond delay="indefinite"/>
                      </p:stCondLst>
                      <p:childTnLst>
                        <p:par>
                          <p:cTn id="348" fill="hold">
                            <p:stCondLst>
                              <p:cond delay="0"/>
                            </p:stCondLst>
                            <p:childTnLst>
                              <p:par>
                                <p:cTn id="349" presetID="1" presetClass="exit" presetSubtype="0" fill="hold" grpId="1" nodeType="clickEffect">
                                  <p:stCondLst>
                                    <p:cond delay="0"/>
                                  </p:stCondLst>
                                  <p:childTnLst>
                                    <p:set>
                                      <p:cBhvr>
                                        <p:cTn id="350" dur="1" fill="hold">
                                          <p:stCondLst>
                                            <p:cond delay="0"/>
                                          </p:stCondLst>
                                        </p:cTn>
                                        <p:tgtEl>
                                          <p:spTgt spid="128"/>
                                        </p:tgtEl>
                                        <p:attrNameLst>
                                          <p:attrName>style.visibility</p:attrName>
                                        </p:attrNameLst>
                                      </p:cBhvr>
                                      <p:to>
                                        <p:strVal val="hidden"/>
                                      </p:to>
                                    </p:set>
                                  </p:childTnLst>
                                </p:cTn>
                              </p:par>
                            </p:childTnLst>
                          </p:cTn>
                        </p:par>
                      </p:childTnLst>
                    </p:cTn>
                  </p:par>
                </p:childTnLst>
              </p:cTn>
              <p:nextCondLst>
                <p:cond evt="onClick" delay="0">
                  <p:tgtEl>
                    <p:spTgt spid="128"/>
                  </p:tgtEl>
                </p:cond>
              </p:nextCondLst>
            </p:seq>
            <p:seq concurrent="1" nextAc="seek">
              <p:cTn id="351" restart="whenNotActive" fill="hold" evtFilter="cancelBubble" nodeType="interactiveSeq">
                <p:stCondLst>
                  <p:cond evt="onClick" delay="0">
                    <p:tgtEl>
                      <p:spTgt spid="7"/>
                    </p:tgtEl>
                  </p:cond>
                </p:stCondLst>
                <p:endSync evt="end" delay="0">
                  <p:rtn val="all"/>
                </p:endSync>
                <p:childTnLst>
                  <p:par>
                    <p:cTn id="352" fill="hold">
                      <p:stCondLst>
                        <p:cond delay="0"/>
                      </p:stCondLst>
                      <p:childTnLst>
                        <p:par>
                          <p:cTn id="353" fill="hold">
                            <p:stCondLst>
                              <p:cond delay="0"/>
                            </p:stCondLst>
                            <p:childTnLst>
                              <p:par>
                                <p:cTn id="354" presetID="19" presetClass="emph" presetSubtype="0" fill="hold" grpId="0" nodeType="clickEffect">
                                  <p:stCondLst>
                                    <p:cond delay="0"/>
                                  </p:stCondLst>
                                  <p:childTnLst>
                                    <p:animClr clrSpc="rgb" dir="cw">
                                      <p:cBhvr override="childStyle">
                                        <p:cTn id="355" dur="300" fill="hold"/>
                                        <p:tgtEl>
                                          <p:spTgt spid="7"/>
                                        </p:tgtEl>
                                        <p:attrNameLst>
                                          <p:attrName>style.color</p:attrName>
                                        </p:attrNameLst>
                                      </p:cBhvr>
                                      <p:to>
                                        <a:srgbClr val="376092"/>
                                      </p:to>
                                    </p:animClr>
                                    <p:animClr clrSpc="rgb" dir="cw">
                                      <p:cBhvr>
                                        <p:cTn id="356" dur="300" fill="hold"/>
                                        <p:tgtEl>
                                          <p:spTgt spid="7"/>
                                        </p:tgtEl>
                                        <p:attrNameLst>
                                          <p:attrName>fillcolor</p:attrName>
                                        </p:attrNameLst>
                                      </p:cBhvr>
                                      <p:to>
                                        <a:srgbClr val="376092"/>
                                      </p:to>
                                    </p:animClr>
                                    <p:set>
                                      <p:cBhvr>
                                        <p:cTn id="357" dur="300" fill="hold"/>
                                        <p:tgtEl>
                                          <p:spTgt spid="7"/>
                                        </p:tgtEl>
                                        <p:attrNameLst>
                                          <p:attrName>fill.type</p:attrName>
                                        </p:attrNameLst>
                                      </p:cBhvr>
                                      <p:to>
                                        <p:strVal val="solid"/>
                                      </p:to>
                                    </p:set>
                                    <p:set>
                                      <p:cBhvr>
                                        <p:cTn id="358" dur="300" fill="hold"/>
                                        <p:tgtEl>
                                          <p:spTgt spid="7"/>
                                        </p:tgtEl>
                                        <p:attrNameLst>
                                          <p:attrName>fill.on</p:attrName>
                                        </p:attrNameLst>
                                      </p:cBhvr>
                                      <p:to>
                                        <p:strVal val="true"/>
                                      </p:to>
                                    </p:set>
                                  </p:childTnLst>
                                </p:cTn>
                              </p:par>
                            </p:childTnLst>
                          </p:cTn>
                        </p:par>
                      </p:childTnLst>
                    </p:cTn>
                  </p:par>
                  <p:par>
                    <p:cTn id="359" fill="hold">
                      <p:stCondLst>
                        <p:cond delay="indefinite"/>
                      </p:stCondLst>
                      <p:childTnLst>
                        <p:par>
                          <p:cTn id="360" fill="hold">
                            <p:stCondLst>
                              <p:cond delay="0"/>
                            </p:stCondLst>
                            <p:childTnLst>
                              <p:par>
                                <p:cTn id="361" presetID="10" presetClass="exit" presetSubtype="0" fill="hold" grpId="1" nodeType="clickEffect">
                                  <p:stCondLst>
                                    <p:cond delay="0"/>
                                  </p:stCondLst>
                                  <p:childTnLst>
                                    <p:animEffect transition="out" filter="fade">
                                      <p:cBhvr>
                                        <p:cTn id="362" dur="500"/>
                                        <p:tgtEl>
                                          <p:spTgt spid="7"/>
                                        </p:tgtEl>
                                      </p:cBhvr>
                                    </p:animEffect>
                                    <p:set>
                                      <p:cBhvr>
                                        <p:cTn id="36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18" grpId="0" animBg="1"/>
      <p:bldP spid="118" grpId="1" animBg="1"/>
      <p:bldP spid="119" grpId="0" animBg="1"/>
      <p:bldP spid="119" grpId="1" animBg="1"/>
      <p:bldP spid="120" grpId="0" animBg="1"/>
      <p:bldP spid="120" grpId="1" animBg="1"/>
      <p:bldP spid="121" grpId="0" animBg="1"/>
      <p:bldP spid="121" grpId="1" animBg="1"/>
      <p:bldP spid="122" grpId="0" animBg="1"/>
      <p:bldP spid="122"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7" grpId="1" animBg="1"/>
      <p:bldP spid="135" grpId="0" animBg="1"/>
      <p:bldP spid="135" grpId="1" animBg="1"/>
      <p:bldP spid="133" grpId="0" animBg="1"/>
      <p:bldP spid="133" grpId="1" animBg="1"/>
      <p:bldP spid="134" grpId="0" animBg="1"/>
      <p:bldP spid="134" grpId="1" animBg="1"/>
      <p:bldP spid="136" grpId="0" animBg="1"/>
      <p:bldP spid="136" grpId="1" animBg="1"/>
      <p:bldP spid="137" grpId="0" animBg="1"/>
      <p:bldP spid="137" grpId="1" animBg="1"/>
      <p:bldP spid="108" grpId="0" animBg="1"/>
      <p:bldP spid="108" grpId="1" animBg="1"/>
      <p:bldP spid="109" grpId="0" animBg="1"/>
      <p:bldP spid="109" grpId="1" animBg="1"/>
      <p:bldP spid="110" grpId="0" animBg="1"/>
      <p:bldP spid="110" grpId="1" animBg="1"/>
      <p:bldP spid="111" grpId="0" animBg="1"/>
      <p:bldP spid="111" grpId="1" animBg="1"/>
      <p:bldP spid="7" grpId="0" animBg="1"/>
      <p:bldP spid="7"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t>What is a caring response in this situation:  A friend hasn’t studied for a test, and asks you,  “Can you let me cheat off of your test?”  </a:t>
            </a:r>
            <a:endParaRPr lang="en-US" sz="3600" dirty="0"/>
          </a:p>
          <a:p>
            <a:r>
              <a:rPr lang="en-US" sz="3600" dirty="0" smtClean="0"/>
              <a:t>What </a:t>
            </a:r>
            <a:r>
              <a:rPr lang="en-US" sz="3600" dirty="0" smtClean="0"/>
              <a:t>is your decision? </a:t>
            </a:r>
            <a:endParaRPr lang="en-US" sz="3600" dirty="0" smtClean="0"/>
          </a:p>
          <a:p>
            <a:r>
              <a:rPr lang="en-US" sz="3600" dirty="0" smtClean="0"/>
              <a:t>What </a:t>
            </a:r>
            <a:r>
              <a:rPr lang="en-US" sz="3600" dirty="0" smtClean="0"/>
              <a:t>is a consequence? </a:t>
            </a:r>
            <a:endParaRPr lang="en-US" sz="3600" dirty="0" smtClean="0"/>
          </a:p>
          <a:p>
            <a:r>
              <a:rPr lang="en-US" sz="3600" dirty="0" smtClean="0"/>
              <a:t>And </a:t>
            </a:r>
            <a:r>
              <a:rPr lang="en-US" sz="3600" dirty="0" smtClean="0"/>
              <a:t>what is an alternative that you can give your friend?</a:t>
            </a:r>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3"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3108689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smtClean="0"/>
              <a:t>Did the answer include:</a:t>
            </a:r>
          </a:p>
          <a:p>
            <a:pPr lvl="0"/>
            <a:r>
              <a:rPr lang="en-US" sz="2800" dirty="0" smtClean="0"/>
              <a:t>A Decision?</a:t>
            </a:r>
          </a:p>
          <a:p>
            <a:pPr lvl="0"/>
            <a:r>
              <a:rPr lang="en-US" sz="2800" dirty="0" smtClean="0"/>
              <a:t>A Consequence?</a:t>
            </a:r>
          </a:p>
          <a:p>
            <a:pPr lvl="0"/>
            <a:r>
              <a:rPr lang="en-US" sz="2800" dirty="0" smtClean="0"/>
              <a:t>An Alternative?</a:t>
            </a:r>
          </a:p>
          <a:p>
            <a:pPr lvl="0"/>
            <a:endParaRPr lang="en-US" sz="2800" dirty="0" smtClean="0"/>
          </a:p>
          <a:p>
            <a:pPr lvl="0"/>
            <a:r>
              <a:rPr lang="en-US" sz="2800" dirty="0" smtClean="0"/>
              <a:t>Ex:  I won’t let you each off of my paper.  We could both get Zeros on this test.  Why don’t I help you study today at lunch?</a:t>
            </a:r>
            <a:endParaRPr lang="en-US" sz="28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42104880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What is pornography?</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3"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3111858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1399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Font typeface="Arial" pitchFamily="34" charset="0"/>
              <a:buChar char="•"/>
            </a:pPr>
            <a:r>
              <a:rPr lang="en-US" sz="4400" dirty="0" smtClean="0"/>
              <a:t>Any image that turns a person into a sex object or</a:t>
            </a:r>
          </a:p>
          <a:p>
            <a:pPr lvl="0">
              <a:buFont typeface="Arial" pitchFamily="34" charset="0"/>
              <a:buChar char="•"/>
            </a:pPr>
            <a:r>
              <a:rPr lang="en-US" sz="4400" dirty="0" smtClean="0"/>
              <a:t>Promotes sexual relations between children and adults or links sex and violence</a:t>
            </a:r>
            <a:endParaRPr lang="en-US" sz="44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3"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23794560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What are some of the dangers of prostitution?</a:t>
            </a:r>
            <a:endParaRPr lang="en-US" sz="54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23520466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violence, poor self-esteem, fear physical and health problems and legal consequences</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2547150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4400" dirty="0" smtClean="0"/>
              <a:t>Who are people who are prostitutes and what are two  reasons why </a:t>
            </a:r>
            <a:r>
              <a:rPr lang="en-US" sz="4400" dirty="0" smtClean="0"/>
              <a:t>someone might become </a:t>
            </a:r>
            <a:r>
              <a:rPr lang="en-US" sz="4400" dirty="0" smtClean="0"/>
              <a:t>a prostitute?</a:t>
            </a:r>
            <a:endParaRPr lang="en-US" sz="44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3"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6192315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en-US" sz="3600" dirty="0" smtClean="0"/>
          </a:p>
          <a:p>
            <a:pPr fontAlgn="base"/>
            <a:r>
              <a:rPr lang="en-US" sz="3600" dirty="0" smtClean="0"/>
              <a:t>Women, men, girls, and boys can all be prostitutes.</a:t>
            </a:r>
          </a:p>
          <a:p>
            <a:pPr fontAlgn="base"/>
            <a:endParaRPr lang="en-US" sz="3600" dirty="0" smtClean="0"/>
          </a:p>
          <a:p>
            <a:pPr fontAlgn="base"/>
            <a:r>
              <a:rPr lang="en-US" sz="3600" dirty="0" smtClean="0"/>
              <a:t>The reasons are complicated.  They include needing an income, being forced into prostitution, or could be way out of poverty</a:t>
            </a:r>
            <a:r>
              <a:rPr lang="en-US" sz="4000" dirty="0" smtClean="0"/>
              <a:t>. </a:t>
            </a:r>
          </a:p>
          <a:p>
            <a:pPr fontAlgn="base"/>
            <a:endParaRPr lang="en-US" sz="4000" dirty="0" smtClean="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39320339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5400" dirty="0" smtClean="0"/>
              <a:t>Name two ways of making money from sex.</a:t>
            </a:r>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3"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16309941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4000" dirty="0" smtClean="0"/>
              <a:t>    prostitution and pornography</a:t>
            </a:r>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18388894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What is one reason that saying “No!” can be hard?</a:t>
            </a:r>
            <a:endParaRPr lang="en-US" sz="54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Answer</a:t>
            </a:r>
            <a:endParaRPr lang="en-US" dirty="0"/>
          </a:p>
        </p:txBody>
      </p:sp>
      <p:sp>
        <p:nvSpPr>
          <p:cNvPr id="10" name="Rectangle 9">
            <a:hlinkClick r:id="rId3"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40204101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4800" dirty="0" smtClean="0"/>
              <a:t>What are three reason to avoid looking at pornography</a:t>
            </a:r>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3"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5222516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It is addictive</a:t>
            </a:r>
          </a:p>
          <a:p>
            <a:pPr algn="ctr"/>
            <a:r>
              <a:rPr lang="en-US" sz="4000" dirty="0" smtClean="0"/>
              <a:t>It exploits people</a:t>
            </a:r>
          </a:p>
          <a:p>
            <a:pPr algn="ctr"/>
            <a:r>
              <a:rPr lang="en-US" sz="4000" dirty="0" smtClean="0"/>
              <a:t>You can’t </a:t>
            </a:r>
            <a:r>
              <a:rPr lang="en-US" sz="4000" dirty="0" err="1" smtClean="0"/>
              <a:t>unsee</a:t>
            </a:r>
            <a:r>
              <a:rPr lang="en-US" sz="4000" dirty="0" smtClean="0"/>
              <a:t> things</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39442864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5400" dirty="0" smtClean="0"/>
              <a:t>What are some examples of aggressive behavior? </a:t>
            </a:r>
            <a:endParaRPr lang="en-US" sz="54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3"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4043652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buSzPct val="120000"/>
              <a:buFont typeface="Arial" pitchFamily="34" charset="0"/>
              <a:buChar char="•"/>
            </a:pPr>
            <a:r>
              <a:rPr lang="en-US" sz="3200" dirty="0" smtClean="0"/>
              <a:t>Yelling, threatening or frightening others</a:t>
            </a:r>
          </a:p>
          <a:p>
            <a:pPr fontAlgn="base">
              <a:buSzPct val="120000"/>
              <a:buFont typeface="Arial" pitchFamily="34" charset="0"/>
              <a:buChar char="•"/>
            </a:pPr>
            <a:r>
              <a:rPr lang="en-US" sz="3200" dirty="0" smtClean="0"/>
              <a:t>Spreading rumors, gossiping,</a:t>
            </a:r>
          </a:p>
          <a:p>
            <a:pPr fontAlgn="base">
              <a:buSzPct val="120000"/>
              <a:buFont typeface="Arial" pitchFamily="34" charset="0"/>
              <a:buChar char="•"/>
            </a:pPr>
            <a:r>
              <a:rPr lang="en-US" sz="3200" dirty="0" smtClean="0"/>
              <a:t>Gossiping (talking about other people), spreading rumors (telling stories about other people</a:t>
            </a:r>
          </a:p>
          <a:p>
            <a:pPr fontAlgn="base">
              <a:buSzPct val="120000"/>
              <a:buFont typeface="Arial" pitchFamily="34" charset="0"/>
              <a:buChar char="•"/>
            </a:pPr>
            <a:r>
              <a:rPr lang="en-US" sz="3200" dirty="0" smtClean="0"/>
              <a:t>Creating or participating in groups that exclude others and influencing others to reject other people</a:t>
            </a:r>
            <a:endParaRPr lang="en-US" sz="32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12937919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5400" dirty="0" smtClean="0"/>
              <a:t>Give four results of aggressive </a:t>
            </a:r>
            <a:r>
              <a:rPr lang="en-US" sz="5400" dirty="0" smtClean="0"/>
              <a:t>behavior?</a:t>
            </a:r>
          </a:p>
          <a:p>
            <a:pPr fontAlgn="base"/>
            <a:r>
              <a:rPr lang="en-US" sz="5400" dirty="0" smtClean="0"/>
              <a:t> </a:t>
            </a:r>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3"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28664343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4800" dirty="0" smtClean="0"/>
              <a:t>Damaging to relationships</a:t>
            </a:r>
          </a:p>
          <a:p>
            <a:pPr algn="ctr" fontAlgn="base"/>
            <a:r>
              <a:rPr lang="en-US" sz="4800" dirty="0" smtClean="0"/>
              <a:t>Aggressive people are difficult to be around</a:t>
            </a:r>
          </a:p>
          <a:p>
            <a:pPr algn="ctr" fontAlgn="base"/>
            <a:r>
              <a:rPr lang="en-US" sz="4800" dirty="0" smtClean="0"/>
              <a:t>Arrest of the aggressor</a:t>
            </a:r>
          </a:p>
          <a:p>
            <a:pPr algn="ctr" fontAlgn="base"/>
            <a:r>
              <a:rPr lang="en-US" sz="4800" dirty="0" smtClean="0"/>
              <a:t>Not the way Christians’ are called to live.</a:t>
            </a:r>
            <a:endParaRPr lang="en-US" sz="4800" dirty="0" smtClean="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14879241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5400" dirty="0" smtClean="0"/>
              <a:t>What is assertive behavior?</a:t>
            </a:r>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3"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351680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Confidently strong or </a:t>
            </a:r>
          </a:p>
          <a:p>
            <a:pPr algn="ctr"/>
            <a:r>
              <a:rPr lang="en-US" sz="4000" dirty="0" smtClean="0"/>
              <a:t>self-assured behavior</a:t>
            </a:r>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37843248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14400" y="129540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5400" dirty="0" smtClean="0"/>
              <a:t>Name some </a:t>
            </a:r>
            <a:r>
              <a:rPr lang="en-US" sz="5400" dirty="0" smtClean="0"/>
              <a:t>common forms of assertive behavior.</a:t>
            </a:r>
            <a:endParaRPr lang="en-US" sz="54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3"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31263936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buFont typeface="Arial" pitchFamily="34" charset="0"/>
              <a:buChar char="•"/>
            </a:pPr>
            <a:r>
              <a:rPr lang="en-US" sz="2800" dirty="0" smtClean="0"/>
              <a:t>Listening to other people</a:t>
            </a:r>
          </a:p>
          <a:p>
            <a:pPr fontAlgn="base">
              <a:buFont typeface="Arial" pitchFamily="34" charset="0"/>
              <a:buChar char="•"/>
            </a:pPr>
            <a:r>
              <a:rPr lang="en-US" sz="2800" dirty="0" smtClean="0"/>
              <a:t>Respecting the thoughts and feeling of others</a:t>
            </a:r>
          </a:p>
          <a:p>
            <a:pPr fontAlgn="base">
              <a:buFont typeface="Arial" pitchFamily="34" charset="0"/>
              <a:buChar char="•"/>
            </a:pPr>
            <a:r>
              <a:rPr lang="en-US" sz="2800" dirty="0" smtClean="0"/>
              <a:t>Making “I” statements when making requests</a:t>
            </a:r>
          </a:p>
          <a:p>
            <a:pPr fontAlgn="base">
              <a:buFont typeface="Arial" pitchFamily="34" charset="0"/>
              <a:buChar char="•"/>
            </a:pPr>
            <a:r>
              <a:rPr lang="en-US" sz="2800" dirty="0" smtClean="0"/>
              <a:t>Using When, I feel statements:  When you do ____________, I feel __________.</a:t>
            </a:r>
          </a:p>
          <a:p>
            <a:pPr fontAlgn="base">
              <a:buFont typeface="Arial" pitchFamily="34" charset="0"/>
              <a:buChar char="•"/>
            </a:pPr>
            <a:r>
              <a:rPr lang="en-US" sz="2800" dirty="0" smtClean="0"/>
              <a:t>Being firm without attacking the other person</a:t>
            </a:r>
            <a:endParaRPr lang="en-US" sz="28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41410259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You might be afraid of what they will think of you</a:t>
            </a:r>
            <a:endParaRPr lang="en-US" sz="48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 action="ppaction://hlinkshowjump?jump=firstslide"/>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13755821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What are advantages of assertive behavior?</a:t>
            </a:r>
            <a:endParaRPr lang="en-US" sz="54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3"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7246223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t>Relationships benefit  when the interests and rights of other people are respected.  </a:t>
            </a:r>
            <a:endParaRPr lang="en-US" sz="2800" dirty="0" smtClean="0"/>
          </a:p>
          <a:p>
            <a:r>
              <a:rPr lang="en-US" sz="2800" dirty="0" smtClean="0"/>
              <a:t>Develop Good </a:t>
            </a:r>
            <a:r>
              <a:rPr lang="en-US" sz="2800" dirty="0" smtClean="0"/>
              <a:t>interpersonal skills</a:t>
            </a:r>
          </a:p>
          <a:p>
            <a:r>
              <a:rPr lang="en-US" sz="2800" dirty="0" smtClean="0"/>
              <a:t>Speak up when they see </a:t>
            </a:r>
            <a:r>
              <a:rPr lang="en-US" sz="2800" dirty="0" smtClean="0"/>
              <a:t>injustice.</a:t>
            </a:r>
          </a:p>
          <a:p>
            <a:r>
              <a:rPr lang="en-US" sz="2800" dirty="0" smtClean="0"/>
              <a:t>Develop </a:t>
            </a:r>
            <a:r>
              <a:rPr lang="en-US" sz="2800" dirty="0" smtClean="0"/>
              <a:t>strong decision-making skills. </a:t>
            </a:r>
            <a:endParaRPr lang="en-US" sz="2800" dirty="0" smtClean="0"/>
          </a:p>
          <a:p>
            <a:r>
              <a:rPr lang="en-US" sz="2800" dirty="0" smtClean="0"/>
              <a:t>Learn </a:t>
            </a:r>
            <a:r>
              <a:rPr lang="en-US" sz="2800" dirty="0" smtClean="0"/>
              <a:t>more about themselves and learn to treat other with the respect that every person deserves. </a:t>
            </a:r>
            <a:endParaRPr lang="en-US" sz="28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26907011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4400" dirty="0" smtClean="0"/>
              <a:t>What are STIs and </a:t>
            </a:r>
            <a:r>
              <a:rPr lang="en-US" sz="4400" dirty="0" smtClean="0"/>
              <a:t>two </a:t>
            </a:r>
            <a:r>
              <a:rPr lang="en-US" sz="4400" dirty="0" smtClean="0"/>
              <a:t>ways </a:t>
            </a:r>
          </a:p>
          <a:p>
            <a:pPr algn="ctr" fontAlgn="base"/>
            <a:r>
              <a:rPr lang="en-US" sz="4400" dirty="0" smtClean="0"/>
              <a:t>to get STIs?</a:t>
            </a:r>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3"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7952567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STI stands Sexually Transmitted Infection. </a:t>
            </a:r>
          </a:p>
          <a:p>
            <a:pPr algn="ctr"/>
            <a:endParaRPr lang="en-US" sz="4000" dirty="0" smtClean="0"/>
          </a:p>
          <a:p>
            <a:pPr algn="ctr"/>
            <a:r>
              <a:rPr lang="en-US" sz="4000" dirty="0" smtClean="0"/>
              <a:t>STIs are contracted by</a:t>
            </a:r>
          </a:p>
          <a:p>
            <a:pPr algn="ctr"/>
            <a:r>
              <a:rPr lang="en-US" sz="4000" dirty="0" smtClean="0"/>
              <a:t>touching of survival places  and by Sexual Contact</a:t>
            </a:r>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37632050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4800" dirty="0" smtClean="0"/>
              <a:t>Name four symptoms </a:t>
            </a:r>
          </a:p>
          <a:p>
            <a:pPr algn="ctr" fontAlgn="base"/>
            <a:r>
              <a:rPr lang="en-US" sz="4800" dirty="0" smtClean="0"/>
              <a:t>of STIs</a:t>
            </a:r>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3"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10002192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fontAlgn="base">
              <a:buFont typeface="Arial" pitchFamily="34" charset="0"/>
              <a:buChar char="•"/>
            </a:pPr>
            <a:r>
              <a:rPr lang="en-US" sz="3200" dirty="0" smtClean="0"/>
              <a:t>Unusual discharge (leaking of thick fluid) from the penis or vagina</a:t>
            </a:r>
          </a:p>
          <a:p>
            <a:pPr lvl="1" fontAlgn="base">
              <a:buFont typeface="Arial" pitchFamily="34" charset="0"/>
              <a:buChar char="•"/>
            </a:pPr>
            <a:r>
              <a:rPr lang="en-US" sz="3200" dirty="0" smtClean="0"/>
              <a:t>Irritation, lumps or sores on or around the genitals</a:t>
            </a:r>
          </a:p>
          <a:p>
            <a:pPr lvl="1" fontAlgn="base">
              <a:buFont typeface="Arial" pitchFamily="34" charset="0"/>
              <a:buChar char="•"/>
            </a:pPr>
            <a:r>
              <a:rPr lang="en-US" sz="3200" dirty="0" smtClean="0"/>
              <a:t>Pain or tenderness in the genitals, genital area or abdomen</a:t>
            </a:r>
          </a:p>
          <a:p>
            <a:pPr lvl="1" fontAlgn="base">
              <a:buFont typeface="Arial" pitchFamily="34" charset="0"/>
              <a:buChar char="•"/>
            </a:pPr>
            <a:r>
              <a:rPr lang="en-US" sz="3200" dirty="0" smtClean="0"/>
              <a:t>Painful urination or frequent need to urinate</a:t>
            </a:r>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34249664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4800" dirty="0" smtClean="0"/>
              <a:t>What is the best </a:t>
            </a:r>
          </a:p>
          <a:p>
            <a:pPr algn="ctr" fontAlgn="base"/>
            <a:r>
              <a:rPr lang="en-US" sz="4800" dirty="0" smtClean="0"/>
              <a:t>prevention for STIs? </a:t>
            </a:r>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3"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18226725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Responsible sexual behavior is the best prevention for STIs. </a:t>
            </a:r>
          </a:p>
          <a:p>
            <a:pPr algn="ctr"/>
            <a:endParaRPr lang="en-US" sz="4000" dirty="0" smtClean="0"/>
          </a:p>
          <a:p>
            <a:pPr algn="ctr"/>
            <a:r>
              <a:rPr lang="en-US" sz="4000" dirty="0" smtClean="0"/>
              <a:t>For young people, that means waiting until you are much older to become sexually active</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35870938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5400" dirty="0" smtClean="0"/>
              <a:t>What are four</a:t>
            </a:r>
          </a:p>
          <a:p>
            <a:pPr algn="ctr" fontAlgn="base"/>
            <a:r>
              <a:rPr lang="en-US" sz="5400" dirty="0" smtClean="0"/>
              <a:t> common STIs?</a:t>
            </a:r>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3"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540159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75000"/>
                <a:lumOff val="25000"/>
              </a:schemeClr>
            </a:gs>
            <a:gs pos="100000">
              <a:schemeClr val="bg1">
                <a:lumMod val="50000"/>
              </a:schemeClr>
            </a:gs>
          </a:gsLst>
          <a:lin ang="5400000" scaled="0"/>
        </a:gradFill>
        <a:effectLst/>
      </p:bgPr>
    </p:bg>
    <p:spTree>
      <p:nvGrpSpPr>
        <p:cNvPr id="1" name=""/>
        <p:cNvGrpSpPr/>
        <p:nvPr/>
      </p:nvGrpSpPr>
      <p:grpSpPr>
        <a:xfrm>
          <a:off x="0" y="0"/>
          <a:ext cx="0" cy="0"/>
          <a:chOff x="0" y="0"/>
          <a:chExt cx="0" cy="0"/>
        </a:xfrm>
      </p:grpSpPr>
      <p:sp>
        <p:nvSpPr>
          <p:cNvPr id="5" name="1st Category Question $100"/>
          <p:cNvSpPr/>
          <p:nvPr/>
        </p:nvSpPr>
        <p:spPr>
          <a:xfrm>
            <a:off x="914400" y="137160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en-US" sz="4000" dirty="0" smtClean="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3"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
        <p:nvSpPr>
          <p:cNvPr id="6" name="Rectangle 5"/>
          <p:cNvSpPr/>
          <p:nvPr/>
        </p:nvSpPr>
        <p:spPr>
          <a:xfrm>
            <a:off x="2209800" y="1600200"/>
            <a:ext cx="4572000" cy="3416320"/>
          </a:xfrm>
          <a:prstGeom prst="rect">
            <a:avLst/>
          </a:prstGeom>
        </p:spPr>
        <p:txBody>
          <a:bodyPr>
            <a:spAutoFit/>
          </a:bodyPr>
          <a:lstStyle/>
          <a:p>
            <a:pPr fontAlgn="base"/>
            <a:r>
              <a:rPr lang="en-US" sz="5400" dirty="0" smtClean="0">
                <a:solidFill>
                  <a:schemeClr val="lt1"/>
                </a:solidFill>
              </a:rPr>
              <a:t>Syphilis</a:t>
            </a:r>
          </a:p>
          <a:p>
            <a:pPr fontAlgn="base"/>
            <a:r>
              <a:rPr lang="en-US" sz="5400" dirty="0" smtClean="0">
                <a:solidFill>
                  <a:schemeClr val="lt1"/>
                </a:solidFill>
              </a:rPr>
              <a:t>Gonorrhea</a:t>
            </a:r>
          </a:p>
          <a:p>
            <a:pPr fontAlgn="base"/>
            <a:r>
              <a:rPr lang="en-US" sz="5400" dirty="0" smtClean="0">
                <a:solidFill>
                  <a:schemeClr val="lt1"/>
                </a:solidFill>
              </a:rPr>
              <a:t>Chlamydia</a:t>
            </a:r>
          </a:p>
          <a:p>
            <a:pPr fontAlgn="base"/>
            <a:r>
              <a:rPr lang="en-US" sz="5400" dirty="0" smtClean="0">
                <a:solidFill>
                  <a:schemeClr val="lt1"/>
                </a:solidFill>
              </a:rPr>
              <a:t>Genital Herpes</a:t>
            </a:r>
          </a:p>
        </p:txBody>
      </p:sp>
    </p:spTree>
    <p:extLst>
      <p:ext uri="{BB962C8B-B14F-4D97-AF65-F5344CB8AC3E}">
        <p14:creationId xmlns:p14="http://schemas.microsoft.com/office/powerpoint/2010/main" val="844775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What are two caring </a:t>
            </a:r>
            <a:r>
              <a:rPr lang="en-US" sz="4800" dirty="0" smtClean="0"/>
              <a:t>responses that help to say “NO”?</a:t>
            </a:r>
            <a:endParaRPr lang="en-US" sz="48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10" name="Rectangle 9">
            <a:hlinkClick r:id="rId3"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25624558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90600" y="137160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en-US" sz="24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3"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
        <p:nvSpPr>
          <p:cNvPr id="11" name="Rectangle 10"/>
          <p:cNvSpPr/>
          <p:nvPr/>
        </p:nvSpPr>
        <p:spPr>
          <a:xfrm>
            <a:off x="1066800" y="1600200"/>
            <a:ext cx="6934200" cy="3416320"/>
          </a:xfrm>
          <a:prstGeom prst="rect">
            <a:avLst/>
          </a:prstGeom>
        </p:spPr>
        <p:txBody>
          <a:bodyPr wrap="square">
            <a:spAutoFit/>
          </a:bodyPr>
          <a:lstStyle/>
          <a:p>
            <a:pPr algn="ctr" fontAlgn="base"/>
            <a:r>
              <a:rPr lang="en-US" sz="5400" dirty="0" smtClean="0">
                <a:solidFill>
                  <a:schemeClr val="lt1"/>
                </a:solidFill>
              </a:rPr>
              <a:t>What do survival places and sexual contact mean in the context of STIs?</a:t>
            </a:r>
          </a:p>
        </p:txBody>
      </p:sp>
    </p:spTree>
    <p:extLst>
      <p:ext uri="{BB962C8B-B14F-4D97-AF65-F5344CB8AC3E}">
        <p14:creationId xmlns:p14="http://schemas.microsoft.com/office/powerpoint/2010/main" val="34562352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2400" dirty="0" smtClean="0"/>
              <a:t>sexual contact: In order to pass the germ from on one body to another, there must be direct contact of STI survival places between two persons. This kind of contact generally happens during sexual activity. </a:t>
            </a:r>
          </a:p>
          <a:p>
            <a:pPr fontAlgn="base"/>
            <a:endParaRPr lang="en-US" sz="2400" dirty="0" smtClean="0"/>
          </a:p>
          <a:p>
            <a:pPr fontAlgn="base"/>
            <a:r>
              <a:rPr lang="en-US" sz="2400" dirty="0" smtClean="0"/>
              <a:t>touching of survival places: The germs that cause STIs need proper conditions to survive. Places in the body which are warm and moist, such as those found in places like the penis, vulva, rectum, mouth, or through</a:t>
            </a:r>
          </a:p>
          <a:p>
            <a:pPr fontAlgn="base"/>
            <a:r>
              <a:rPr lang="en-US" sz="2400" dirty="0" smtClean="0"/>
              <a:t>provide “survival places” for STIs</a:t>
            </a:r>
            <a:endParaRPr lang="en-US" sz="54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15645694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5400" dirty="0" smtClean="0"/>
              <a:t>What is </a:t>
            </a:r>
            <a:r>
              <a:rPr lang="en-US" sz="5400" dirty="0" smtClean="0"/>
              <a:t>cyber bullying</a:t>
            </a:r>
            <a:r>
              <a:rPr lang="en-US" sz="5400" dirty="0" smtClean="0"/>
              <a:t>? </a:t>
            </a:r>
            <a:endParaRPr lang="en-US" sz="54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3"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14620227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3200" dirty="0" smtClean="0"/>
              <a:t>Bullying and aggressive behavior using technology is sometimes called cyber bullying.  Cyber bullying is when people use technology like texting, emailing and posting to share offensive or hurtful pictures or comments about other people.</a:t>
            </a:r>
            <a:endParaRPr lang="en-US" sz="32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21172887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4800" dirty="0" smtClean="0"/>
              <a:t> What are three ways a person can </a:t>
            </a:r>
            <a:r>
              <a:rPr lang="en-US" sz="4800" dirty="0" smtClean="0"/>
              <a:t>cyber bully </a:t>
            </a:r>
            <a:r>
              <a:rPr lang="en-US" sz="4800" dirty="0" smtClean="0"/>
              <a:t>using </a:t>
            </a:r>
            <a:r>
              <a:rPr lang="en-US" sz="4800" dirty="0" smtClean="0"/>
              <a:t>technology?</a:t>
            </a:r>
            <a:endParaRPr lang="en-US" sz="9600" dirty="0" smtClean="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3"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2742487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fontAlgn="base">
              <a:buFont typeface="Arial" pitchFamily="34" charset="0"/>
              <a:buChar char="•"/>
            </a:pPr>
            <a:r>
              <a:rPr lang="en-US" sz="2400" dirty="0" smtClean="0"/>
              <a:t>Send or text hurtful words or pictures</a:t>
            </a:r>
          </a:p>
          <a:p>
            <a:pPr lvl="1" fontAlgn="base">
              <a:buFont typeface="Arial" pitchFamily="34" charset="0"/>
              <a:buChar char="•"/>
            </a:pPr>
            <a:r>
              <a:rPr lang="en-US" sz="2400" dirty="0" smtClean="0"/>
              <a:t>Post false or misleading stories to embarrass or ridicule others</a:t>
            </a:r>
          </a:p>
          <a:p>
            <a:pPr lvl="1" fontAlgn="base">
              <a:buFont typeface="Arial" pitchFamily="34" charset="0"/>
              <a:buChar char="•"/>
            </a:pPr>
            <a:r>
              <a:rPr lang="en-US" sz="2400" dirty="0" smtClean="0"/>
              <a:t>Forward or share personal information without permission</a:t>
            </a:r>
          </a:p>
          <a:p>
            <a:pPr lvl="1" fontAlgn="base">
              <a:buFont typeface="Arial" pitchFamily="34" charset="0"/>
              <a:buChar char="•"/>
            </a:pPr>
            <a:r>
              <a:rPr lang="en-US" sz="2400" dirty="0" smtClean="0"/>
              <a:t>Pretend they are other people online to trick others.</a:t>
            </a:r>
          </a:p>
          <a:p>
            <a:pPr lvl="1" fontAlgn="base">
              <a:buFont typeface="Arial" pitchFamily="34" charset="0"/>
              <a:buChar char="•"/>
            </a:pPr>
            <a:r>
              <a:rPr lang="en-US" sz="2400" dirty="0" smtClean="0"/>
              <a:t>Spread lies and rumors about victims. </a:t>
            </a:r>
          </a:p>
          <a:p>
            <a:pPr lvl="1" fontAlgn="base">
              <a:buFont typeface="Arial" pitchFamily="34" charset="0"/>
              <a:buChar char="•"/>
            </a:pPr>
            <a:r>
              <a:rPr lang="en-US" sz="2400" dirty="0" smtClean="0"/>
              <a:t>Trick people into revealing personal information. </a:t>
            </a:r>
          </a:p>
          <a:p>
            <a:pPr lvl="1" fontAlgn="base">
              <a:buFont typeface="Arial" pitchFamily="34" charset="0"/>
              <a:buChar char="•"/>
            </a:pPr>
            <a:r>
              <a:rPr lang="en-US" sz="2400" dirty="0" smtClean="0"/>
              <a:t>Send or forward mean text messages. </a:t>
            </a:r>
          </a:p>
          <a:p>
            <a:pPr lvl="1" fontAlgn="base">
              <a:buFont typeface="Arial" pitchFamily="34" charset="0"/>
              <a:buChar char="•"/>
            </a:pPr>
            <a:r>
              <a:rPr lang="en-US" sz="2400" dirty="0" smtClean="0"/>
              <a:t>Post pictures of victims without their consent. </a:t>
            </a:r>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5079397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0254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fontAlgn="base"/>
            <a:r>
              <a:rPr lang="en-US" sz="4800" dirty="0" smtClean="0"/>
              <a:t>What should </a:t>
            </a:r>
            <a:r>
              <a:rPr lang="en-US" sz="4800" dirty="0" smtClean="0"/>
              <a:t>people</a:t>
            </a:r>
            <a:r>
              <a:rPr lang="en-US" sz="4800" dirty="0" smtClean="0"/>
              <a:t> </a:t>
            </a:r>
            <a:r>
              <a:rPr lang="en-US" sz="4800" dirty="0" smtClean="0"/>
              <a:t>do if </a:t>
            </a:r>
            <a:r>
              <a:rPr lang="en-US" sz="4800" dirty="0" smtClean="0"/>
              <a:t>they</a:t>
            </a:r>
            <a:r>
              <a:rPr lang="en-US" sz="4800" dirty="0" smtClean="0"/>
              <a:t> </a:t>
            </a:r>
            <a:r>
              <a:rPr lang="en-US" sz="4800" dirty="0" smtClean="0"/>
              <a:t>are </a:t>
            </a:r>
            <a:r>
              <a:rPr lang="en-US" sz="4800" dirty="0" smtClean="0"/>
              <a:t>cyber bullied</a:t>
            </a:r>
            <a:r>
              <a:rPr lang="en-US" sz="4800" dirty="0" smtClean="0"/>
              <a:t>?</a:t>
            </a:r>
            <a:endParaRPr lang="en-US" sz="48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3"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9808649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90600" y="137160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en-US" sz="24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
        <p:nvSpPr>
          <p:cNvPr id="6" name="Rectangle 5"/>
          <p:cNvSpPr/>
          <p:nvPr/>
        </p:nvSpPr>
        <p:spPr>
          <a:xfrm>
            <a:off x="1143000" y="1981200"/>
            <a:ext cx="6781800" cy="2862322"/>
          </a:xfrm>
          <a:prstGeom prst="rect">
            <a:avLst/>
          </a:prstGeom>
        </p:spPr>
        <p:txBody>
          <a:bodyPr wrap="square">
            <a:spAutoFit/>
          </a:bodyPr>
          <a:lstStyle/>
          <a:p>
            <a:pPr algn="ctr"/>
            <a:r>
              <a:rPr lang="en-US" sz="3600" dirty="0" smtClean="0">
                <a:solidFill>
                  <a:schemeClr val="lt1"/>
                </a:solidFill>
              </a:rPr>
              <a:t>Save the messages and or pictures to show an adult</a:t>
            </a:r>
          </a:p>
          <a:p>
            <a:pPr algn="ctr"/>
            <a:r>
              <a:rPr lang="en-US" sz="3600" dirty="0" smtClean="0">
                <a:solidFill>
                  <a:schemeClr val="lt1"/>
                </a:solidFill>
              </a:rPr>
              <a:t>Tell a trust worthy adult:  a parent, teacher, a counselor, or law enforcement officer.</a:t>
            </a:r>
          </a:p>
        </p:txBody>
      </p:sp>
    </p:spTree>
    <p:extLst>
      <p:ext uri="{BB962C8B-B14F-4D97-AF65-F5344CB8AC3E}">
        <p14:creationId xmlns:p14="http://schemas.microsoft.com/office/powerpoint/2010/main" val="380329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chemeClr val="bg1"/>
                </a:solidFill>
              </a:rPr>
              <a:t>What are three ways to stay safe online?</a:t>
            </a:r>
            <a:endParaRPr lang="en-US" sz="6000" dirty="0">
              <a:solidFill>
                <a:schemeClr val="bg1"/>
              </a:solidFill>
            </a:endParaRPr>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3"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2956224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14400" y="137160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2800" dirty="0" smtClean="0"/>
              <a:t>Do not forward offensive or inappropriate messages or images</a:t>
            </a:r>
          </a:p>
          <a:p>
            <a:pPr fontAlgn="base"/>
            <a:r>
              <a:rPr lang="en-US" sz="2800" dirty="0" smtClean="0"/>
              <a:t>Block people who share inappropriate images or words</a:t>
            </a:r>
          </a:p>
          <a:p>
            <a:pPr fontAlgn="base"/>
            <a:r>
              <a:rPr lang="en-US" sz="2800" dirty="0" smtClean="0"/>
              <a:t>Report </a:t>
            </a:r>
            <a:r>
              <a:rPr lang="en-US" sz="2800" dirty="0" smtClean="0"/>
              <a:t>cyber bullying </a:t>
            </a:r>
            <a:r>
              <a:rPr lang="en-US" sz="2800" dirty="0" smtClean="0"/>
              <a:t>to an adult</a:t>
            </a:r>
          </a:p>
          <a:p>
            <a:pPr fontAlgn="base"/>
            <a:r>
              <a:rPr lang="en-US" sz="2800" dirty="0" smtClean="0"/>
              <a:t>Never meet anyone in person that you only know online</a:t>
            </a:r>
          </a:p>
          <a:p>
            <a:pPr fontAlgn="base"/>
            <a:r>
              <a:rPr lang="en-US" sz="2800" dirty="0" smtClean="0"/>
              <a:t>Don’t share personal information about yourself, your friends or your parents online</a:t>
            </a:r>
            <a:endParaRPr lang="en-US" sz="28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10803771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fontAlgn="base">
              <a:buFont typeface="Arial" pitchFamily="34" charset="0"/>
              <a:buChar char="•"/>
            </a:pPr>
            <a:r>
              <a:rPr lang="en-US" sz="3200" dirty="0" smtClean="0"/>
              <a:t>That’s flattering but…</a:t>
            </a:r>
          </a:p>
          <a:p>
            <a:pPr fontAlgn="base">
              <a:buFont typeface="Arial" pitchFamily="34" charset="0"/>
              <a:buChar char="•"/>
            </a:pPr>
            <a:r>
              <a:rPr lang="en-US" sz="3200" dirty="0" smtClean="0"/>
              <a:t>It’s nice of you to offer, but…</a:t>
            </a:r>
          </a:p>
          <a:p>
            <a:pPr fontAlgn="base">
              <a:buFont typeface="Arial" pitchFamily="34" charset="0"/>
              <a:buChar char="•"/>
            </a:pPr>
            <a:r>
              <a:rPr lang="en-US" sz="3200" dirty="0" smtClean="0"/>
              <a:t>Thanks for asking, but…</a:t>
            </a:r>
          </a:p>
          <a:p>
            <a:pPr fontAlgn="base">
              <a:buFont typeface="Arial" pitchFamily="34" charset="0"/>
              <a:buChar char="•"/>
            </a:pPr>
            <a:r>
              <a:rPr lang="en-US" sz="3200" dirty="0" smtClean="0"/>
              <a:t>I’m glad you trust me to ask, but…</a:t>
            </a:r>
          </a:p>
          <a:p>
            <a:pPr fontAlgn="base">
              <a:buFont typeface="Arial" pitchFamily="34" charset="0"/>
              <a:buChar char="•"/>
            </a:pPr>
            <a:r>
              <a:rPr lang="en-US" sz="3200" dirty="0" smtClean="0"/>
              <a:t>I love you, but…</a:t>
            </a:r>
          </a:p>
          <a:p>
            <a:pPr fontAlgn="base">
              <a:buFont typeface="Arial" pitchFamily="34" charset="0"/>
              <a:buChar char="•"/>
            </a:pPr>
            <a:r>
              <a:rPr lang="en-US" sz="3200" dirty="0" smtClean="0"/>
              <a:t>I like you, but… </a:t>
            </a:r>
          </a:p>
          <a:p>
            <a:pPr fontAlgn="base">
              <a:buFont typeface="Arial" pitchFamily="34" charset="0"/>
              <a:buChar char="•"/>
            </a:pPr>
            <a:r>
              <a:rPr lang="en-US" sz="3200" dirty="0" smtClean="0"/>
              <a:t>I care about you, but…</a:t>
            </a:r>
          </a:p>
          <a:p>
            <a:pPr fontAlgn="base">
              <a:buFont typeface="Arial" pitchFamily="34" charset="0"/>
              <a:buChar char="•"/>
            </a:pPr>
            <a:r>
              <a:rPr lang="en-US" sz="3200" dirty="0" smtClean="0"/>
              <a:t>I’m sure you have a good reason for asking, but… </a:t>
            </a:r>
            <a:endParaRPr lang="en-US" sz="32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1531004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90600" y="129540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3"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
        <p:nvSpPr>
          <p:cNvPr id="10" name="Rectangle 9"/>
          <p:cNvSpPr/>
          <p:nvPr/>
        </p:nvSpPr>
        <p:spPr>
          <a:xfrm>
            <a:off x="2209800" y="2209800"/>
            <a:ext cx="4572000" cy="1600438"/>
          </a:xfrm>
          <a:prstGeom prst="rect">
            <a:avLst/>
          </a:prstGeom>
        </p:spPr>
        <p:txBody>
          <a:bodyPr>
            <a:spAutoFit/>
          </a:bodyPr>
          <a:lstStyle/>
          <a:p>
            <a:pPr fontAlgn="base"/>
            <a:endParaRPr lang="en-US" dirty="0" smtClean="0"/>
          </a:p>
          <a:p>
            <a:pPr algn="ctr" fontAlgn="base"/>
            <a:r>
              <a:rPr lang="en-US" sz="4000" dirty="0" smtClean="0">
                <a:solidFill>
                  <a:schemeClr val="lt1"/>
                </a:solidFill>
              </a:rPr>
              <a:t>What is the grandmother test?</a:t>
            </a:r>
          </a:p>
        </p:txBody>
      </p:sp>
    </p:spTree>
    <p:extLst>
      <p:ext uri="{BB962C8B-B14F-4D97-AF65-F5344CB8AC3E}">
        <p14:creationId xmlns:p14="http://schemas.microsoft.com/office/powerpoint/2010/main" val="2152707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Don’t post, text or email anything you wouldn’t want your grandmother to see</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2508173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5400" dirty="0" smtClean="0"/>
              <a:t>What is abstinence?</a:t>
            </a:r>
          </a:p>
          <a:p>
            <a:r>
              <a:rPr lang="en-US" sz="5400" dirty="0" smtClean="0"/>
              <a:t>		</a:t>
            </a:r>
            <a:endParaRPr lang="en-US" sz="54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3"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4451353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143000"/>
            <a:ext cx="7176425" cy="4409525"/>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Abstaining from sexual intercourse.  The most responsible thing a young person can do to prevent pregnancy</a:t>
            </a:r>
            <a:endParaRPr lang="en-US" sz="32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824496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5400" dirty="0" smtClean="0"/>
              <a:t>What is Birth </a:t>
            </a:r>
            <a:r>
              <a:rPr lang="en-US" sz="5400" dirty="0" smtClean="0"/>
              <a:t>Control and is it effective?</a:t>
            </a:r>
            <a:endParaRPr lang="en-US" sz="5400" dirty="0" smtClean="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3"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33110719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Any method to prevent </a:t>
            </a:r>
            <a:r>
              <a:rPr lang="en-US" sz="4000" dirty="0" smtClean="0"/>
              <a:t>pregnancy. </a:t>
            </a:r>
            <a:r>
              <a:rPr lang="en-US" sz="4000" dirty="0" smtClean="0"/>
              <a:t>Birth Control is not 100% effective, although some methods are more effective than others.</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3388880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14400" y="129540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en-US" sz="4400" dirty="0" smtClean="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3"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
        <p:nvSpPr>
          <p:cNvPr id="10" name="Rectangle 9"/>
          <p:cNvSpPr/>
          <p:nvPr/>
        </p:nvSpPr>
        <p:spPr>
          <a:xfrm>
            <a:off x="1219200" y="2133600"/>
            <a:ext cx="6553200" cy="1938992"/>
          </a:xfrm>
          <a:prstGeom prst="rect">
            <a:avLst/>
          </a:prstGeom>
        </p:spPr>
        <p:txBody>
          <a:bodyPr wrap="square">
            <a:spAutoFit/>
          </a:bodyPr>
          <a:lstStyle/>
          <a:p>
            <a:r>
              <a:rPr lang="en-US" sz="4000" dirty="0" smtClean="0">
                <a:solidFill>
                  <a:schemeClr val="lt1"/>
                </a:solidFill>
              </a:rPr>
              <a:t>What </a:t>
            </a:r>
            <a:r>
              <a:rPr lang="en-US" sz="4000" dirty="0" smtClean="0">
                <a:solidFill>
                  <a:schemeClr val="lt1"/>
                </a:solidFill>
              </a:rPr>
              <a:t>are </a:t>
            </a:r>
            <a:r>
              <a:rPr lang="en-US" sz="4000" dirty="0" smtClean="0">
                <a:solidFill>
                  <a:schemeClr val="lt1"/>
                </a:solidFill>
              </a:rPr>
              <a:t>condoms and give two facts about condoms that people should know?</a:t>
            </a:r>
            <a:endParaRPr lang="en-US" sz="4000" dirty="0" smtClean="0">
              <a:solidFill>
                <a:schemeClr val="lt1"/>
              </a:solidFill>
            </a:endParaRPr>
          </a:p>
        </p:txBody>
      </p:sp>
    </p:spTree>
    <p:extLst>
      <p:ext uri="{BB962C8B-B14F-4D97-AF65-F5344CB8AC3E}">
        <p14:creationId xmlns:p14="http://schemas.microsoft.com/office/powerpoint/2010/main" val="1297337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t>Also called, rubbers, </a:t>
            </a:r>
            <a:r>
              <a:rPr lang="en-US" sz="3200" dirty="0" smtClean="0"/>
              <a:t>are </a:t>
            </a:r>
            <a:r>
              <a:rPr lang="en-US" sz="3200" dirty="0" smtClean="0"/>
              <a:t>like very </a:t>
            </a:r>
            <a:r>
              <a:rPr lang="en-US" sz="3200" dirty="0" smtClean="0"/>
              <a:t>thick </a:t>
            </a:r>
            <a:r>
              <a:rPr lang="en-US" sz="3200" dirty="0" smtClean="0"/>
              <a:t>strong </a:t>
            </a:r>
            <a:r>
              <a:rPr lang="en-US" sz="3200" dirty="0" smtClean="0"/>
              <a:t>gloves. </a:t>
            </a:r>
          </a:p>
          <a:p>
            <a:r>
              <a:rPr lang="en-US" sz="3200" dirty="0"/>
              <a:t>W</a:t>
            </a:r>
            <a:r>
              <a:rPr lang="en-US" sz="3200" dirty="0" smtClean="0"/>
              <a:t>orn </a:t>
            </a:r>
            <a:r>
              <a:rPr lang="en-US" sz="3200" dirty="0" smtClean="0"/>
              <a:t>over the penis to catch the </a:t>
            </a:r>
            <a:r>
              <a:rPr lang="en-US" sz="3200" dirty="0" smtClean="0"/>
              <a:t>sperm.</a:t>
            </a:r>
          </a:p>
          <a:p>
            <a:r>
              <a:rPr lang="en-US" sz="3200" dirty="0" smtClean="0"/>
              <a:t>Used once and thrown away</a:t>
            </a:r>
            <a:r>
              <a:rPr lang="en-US" sz="3200" dirty="0" smtClean="0"/>
              <a:t> </a:t>
            </a:r>
          </a:p>
          <a:p>
            <a:r>
              <a:rPr lang="en-US" sz="3200" dirty="0" smtClean="0"/>
              <a:t>Only Birth control that can protect from STIs (other than abstinence)</a:t>
            </a:r>
            <a:endParaRPr lang="en-US" sz="32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34224737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5400" dirty="0" smtClean="0"/>
              <a:t>		</a:t>
            </a:r>
            <a:endParaRPr lang="en-US" sz="54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3"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
        <p:nvSpPr>
          <p:cNvPr id="10" name="TextBox 9"/>
          <p:cNvSpPr txBox="1"/>
          <p:nvPr/>
        </p:nvSpPr>
        <p:spPr>
          <a:xfrm>
            <a:off x="1981200" y="2438400"/>
            <a:ext cx="5791200" cy="923330"/>
          </a:xfrm>
          <a:prstGeom prst="rect">
            <a:avLst/>
          </a:prstGeom>
          <a:noFill/>
        </p:spPr>
        <p:txBody>
          <a:bodyPr wrap="square" rtlCol="0">
            <a:spAutoFit/>
          </a:bodyPr>
          <a:lstStyle/>
          <a:p>
            <a:pPr algn="ctr"/>
            <a:r>
              <a:rPr lang="en-US" sz="5400" dirty="0" smtClean="0">
                <a:solidFill>
                  <a:schemeClr val="bg1"/>
                </a:solidFill>
              </a:rPr>
              <a:t>What is </a:t>
            </a:r>
            <a:r>
              <a:rPr lang="en-US" sz="5400" dirty="0" smtClean="0">
                <a:solidFill>
                  <a:schemeClr val="bg1"/>
                </a:solidFill>
              </a:rPr>
              <a:t>“The Pill”? </a:t>
            </a:r>
            <a:endParaRPr lang="en-US" sz="5400" dirty="0">
              <a:solidFill>
                <a:schemeClr val="bg1"/>
              </a:solidFill>
            </a:endParaRPr>
          </a:p>
        </p:txBody>
      </p:sp>
    </p:spTree>
    <p:extLst>
      <p:ext uri="{BB962C8B-B14F-4D97-AF65-F5344CB8AC3E}">
        <p14:creationId xmlns:p14="http://schemas.microsoft.com/office/powerpoint/2010/main" val="41963361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4000" dirty="0" smtClean="0"/>
              <a:t>Also known as oral contraceptives, these keep a woman’s ovaries from releasing eggs</a:t>
            </a:r>
          </a:p>
          <a:p>
            <a:pPr algn="ctr" fontAlgn="base"/>
            <a:r>
              <a:rPr lang="en-US" sz="4000" dirty="0" smtClean="0"/>
              <a:t>	</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14503731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What are three ways to say “No!” in this situation?  A friend wants to sneak out of the house.</a:t>
            </a:r>
            <a:endParaRPr lang="en-US" sz="48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3"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1524891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90600" y="137160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3"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
        <p:nvSpPr>
          <p:cNvPr id="11" name="TextBox 10"/>
          <p:cNvSpPr txBox="1"/>
          <p:nvPr/>
        </p:nvSpPr>
        <p:spPr>
          <a:xfrm>
            <a:off x="1981200" y="2590800"/>
            <a:ext cx="5486400" cy="830997"/>
          </a:xfrm>
          <a:prstGeom prst="rect">
            <a:avLst/>
          </a:prstGeom>
          <a:noFill/>
        </p:spPr>
        <p:txBody>
          <a:bodyPr wrap="square" rtlCol="0">
            <a:spAutoFit/>
          </a:bodyPr>
          <a:lstStyle/>
          <a:p>
            <a:pPr fontAlgn="base"/>
            <a:r>
              <a:rPr lang="en-US" sz="4800" dirty="0" smtClean="0">
                <a:solidFill>
                  <a:schemeClr val="bg1"/>
                </a:solidFill>
              </a:rPr>
              <a:t>What is “</a:t>
            </a:r>
            <a:r>
              <a:rPr lang="en-US" sz="4800" dirty="0" smtClean="0">
                <a:solidFill>
                  <a:schemeClr val="bg1"/>
                </a:solidFill>
              </a:rPr>
              <a:t>safer </a:t>
            </a:r>
            <a:r>
              <a:rPr lang="en-US" sz="4800" dirty="0" smtClean="0">
                <a:solidFill>
                  <a:schemeClr val="bg1"/>
                </a:solidFill>
              </a:rPr>
              <a:t>sex”?</a:t>
            </a:r>
            <a:endParaRPr lang="en-US" sz="4800" dirty="0">
              <a:solidFill>
                <a:schemeClr val="bg1"/>
              </a:solidFill>
            </a:endParaRPr>
          </a:p>
        </p:txBody>
      </p:sp>
    </p:spTree>
    <p:extLst>
      <p:ext uri="{BB962C8B-B14F-4D97-AF65-F5344CB8AC3E}">
        <p14:creationId xmlns:p14="http://schemas.microsoft.com/office/powerpoint/2010/main" val="861781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Safe Sex is using protection for pregnancy and STIs.   </a:t>
            </a:r>
          </a:p>
          <a:p>
            <a:pPr algn="ctr"/>
            <a:r>
              <a:rPr lang="en-US" sz="4000" dirty="0" smtClean="0"/>
              <a:t>A condom is the only way to protect against STIs.  The Pill or Shot are the most effective birth control methods.</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18244641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4724400"/>
            <a:ext cx="2477635" cy="190038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152400"/>
            <a:ext cx="4867958" cy="3733800"/>
          </a:xfrm>
          <a:prstGeom prst="rect">
            <a:avLst/>
          </a:prstGeom>
        </p:spPr>
      </p:pic>
      <p:sp>
        <p:nvSpPr>
          <p:cNvPr id="5" name="TextBox 4"/>
          <p:cNvSpPr txBox="1"/>
          <p:nvPr/>
        </p:nvSpPr>
        <p:spPr>
          <a:xfrm>
            <a:off x="0" y="300335"/>
            <a:ext cx="3810000" cy="461665"/>
          </a:xfrm>
          <a:prstGeom prst="rect">
            <a:avLst/>
          </a:prstGeom>
          <a:noFill/>
        </p:spPr>
        <p:txBody>
          <a:bodyPr wrap="square" rtlCol="0">
            <a:spAutoFit/>
          </a:bodyPr>
          <a:lstStyle/>
          <a:p>
            <a:r>
              <a:rPr lang="en-US" sz="2400" u="sng" dirty="0" smtClean="0">
                <a:solidFill>
                  <a:schemeClr val="bg1"/>
                </a:solidFill>
              </a:rPr>
              <a:t>How to use this Template</a:t>
            </a:r>
          </a:p>
        </p:txBody>
      </p:sp>
      <p:sp>
        <p:nvSpPr>
          <p:cNvPr id="6" name="TextBox 5"/>
          <p:cNvSpPr txBox="1"/>
          <p:nvPr/>
        </p:nvSpPr>
        <p:spPr>
          <a:xfrm>
            <a:off x="76200" y="685800"/>
            <a:ext cx="4038600" cy="1600438"/>
          </a:xfrm>
          <a:prstGeom prst="rect">
            <a:avLst/>
          </a:prstGeom>
          <a:noFill/>
        </p:spPr>
        <p:txBody>
          <a:bodyPr wrap="square" rtlCol="0">
            <a:spAutoFit/>
          </a:bodyPr>
          <a:lstStyle/>
          <a:p>
            <a:r>
              <a:rPr lang="en-US" sz="1400" dirty="0" smtClean="0">
                <a:solidFill>
                  <a:schemeClr val="bg1"/>
                </a:solidFill>
              </a:rPr>
              <a:t>This template is set up using hyperlinks which jump from slide to slide. </a:t>
            </a:r>
          </a:p>
          <a:p>
            <a:r>
              <a:rPr lang="en-US" sz="1400" dirty="0" smtClean="0">
                <a:solidFill>
                  <a:schemeClr val="bg1"/>
                </a:solidFill>
              </a:rPr>
              <a:t>Each panel is linked to a corresponding  Question slide which has a panel where you can edit the text and type in your own Question.</a:t>
            </a:r>
          </a:p>
          <a:p>
            <a:r>
              <a:rPr lang="en-US" sz="1400" dirty="0" smtClean="0">
                <a:solidFill>
                  <a:schemeClr val="bg1"/>
                </a:solidFill>
              </a:rPr>
              <a:t>Under each Question Slide is an Answer Slide which you can type the answer to your Question.</a:t>
            </a:r>
            <a:endParaRPr lang="en-US" sz="1400" dirty="0">
              <a:solidFill>
                <a:schemeClr val="bg1"/>
              </a:solidFill>
            </a:endParaRPr>
          </a:p>
        </p:txBody>
      </p:sp>
      <p:cxnSp>
        <p:nvCxnSpPr>
          <p:cNvPr id="8" name="Straight Arrow Connector 7"/>
          <p:cNvCxnSpPr/>
          <p:nvPr/>
        </p:nvCxnSpPr>
        <p:spPr>
          <a:xfrm>
            <a:off x="3886200" y="1295400"/>
            <a:ext cx="1673772" cy="218090"/>
          </a:xfrm>
          <a:prstGeom prst="straightConnector1">
            <a:avLst/>
          </a:prstGeom>
          <a:ln>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4603531" y="1597572"/>
            <a:ext cx="1076831" cy="14745"/>
          </a:xfrm>
          <a:prstGeom prst="straightConnector1">
            <a:avLst/>
          </a:prstGeom>
          <a:ln>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276600" y="2076450"/>
            <a:ext cx="1143000" cy="57150"/>
          </a:xfrm>
          <a:prstGeom prst="straightConnector1">
            <a:avLst/>
          </a:prstGeom>
          <a:ln>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8365" y="3152691"/>
            <a:ext cx="2477635" cy="1900384"/>
          </a:xfrm>
          <a:prstGeom prst="rect">
            <a:avLst/>
          </a:prstGeom>
        </p:spPr>
      </p:pic>
      <p:sp>
        <p:nvSpPr>
          <p:cNvPr id="23" name="TextBox 22"/>
          <p:cNvSpPr txBox="1"/>
          <p:nvPr/>
        </p:nvSpPr>
        <p:spPr>
          <a:xfrm>
            <a:off x="6400800" y="3868045"/>
            <a:ext cx="2819400" cy="738664"/>
          </a:xfrm>
          <a:prstGeom prst="rect">
            <a:avLst/>
          </a:prstGeom>
          <a:noFill/>
        </p:spPr>
        <p:txBody>
          <a:bodyPr wrap="square" rtlCol="0">
            <a:spAutoFit/>
          </a:bodyPr>
          <a:lstStyle/>
          <a:p>
            <a:r>
              <a:rPr lang="en-US" sz="1400" dirty="0" smtClean="0">
                <a:solidFill>
                  <a:schemeClr val="bg1"/>
                </a:solidFill>
              </a:rPr>
              <a:t>Click the Answer button to jump to that Questions Answer Slide which is the slide directly below.</a:t>
            </a:r>
            <a:endParaRPr lang="en-US" sz="1400" dirty="0">
              <a:solidFill>
                <a:schemeClr val="bg1"/>
              </a:solidFill>
            </a:endParaRPr>
          </a:p>
        </p:txBody>
      </p:sp>
      <p:cxnSp>
        <p:nvCxnSpPr>
          <p:cNvPr id="24" name="Straight Arrow Connector 23"/>
          <p:cNvCxnSpPr/>
          <p:nvPr/>
        </p:nvCxnSpPr>
        <p:spPr>
          <a:xfrm flipH="1">
            <a:off x="5738648" y="4237377"/>
            <a:ext cx="633250" cy="460747"/>
          </a:xfrm>
          <a:prstGeom prst="straightConnector1">
            <a:avLst/>
          </a:prstGeom>
          <a:ln>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477000" y="4876800"/>
            <a:ext cx="2819400" cy="738664"/>
          </a:xfrm>
          <a:prstGeom prst="rect">
            <a:avLst/>
          </a:prstGeom>
          <a:noFill/>
        </p:spPr>
        <p:txBody>
          <a:bodyPr wrap="square" rtlCol="0">
            <a:spAutoFit/>
          </a:bodyPr>
          <a:lstStyle/>
          <a:p>
            <a:r>
              <a:rPr lang="en-US" sz="1400" dirty="0" smtClean="0">
                <a:solidFill>
                  <a:schemeClr val="bg1"/>
                </a:solidFill>
              </a:rPr>
              <a:t>You can also click the Return to Main Board button if you choose not to reveal the answer.</a:t>
            </a:r>
            <a:endParaRPr lang="en-US" sz="1400" dirty="0">
              <a:solidFill>
                <a:schemeClr val="bg1"/>
              </a:solidFill>
            </a:endParaRPr>
          </a:p>
        </p:txBody>
      </p:sp>
      <p:cxnSp>
        <p:nvCxnSpPr>
          <p:cNvPr id="28" name="Straight Arrow Connector 27"/>
          <p:cNvCxnSpPr/>
          <p:nvPr/>
        </p:nvCxnSpPr>
        <p:spPr>
          <a:xfrm flipH="1" flipV="1">
            <a:off x="4495800" y="4698124"/>
            <a:ext cx="1981200" cy="515721"/>
          </a:xfrm>
          <a:prstGeom prst="straightConnector1">
            <a:avLst/>
          </a:prstGeom>
          <a:ln>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77000" y="5886120"/>
            <a:ext cx="2667000" cy="954107"/>
          </a:xfrm>
          <a:prstGeom prst="rect">
            <a:avLst/>
          </a:prstGeom>
          <a:noFill/>
        </p:spPr>
        <p:txBody>
          <a:bodyPr wrap="square" rtlCol="0">
            <a:spAutoFit/>
          </a:bodyPr>
          <a:lstStyle/>
          <a:p>
            <a:r>
              <a:rPr lang="en-US" sz="1400" dirty="0" smtClean="0">
                <a:solidFill>
                  <a:schemeClr val="bg1"/>
                </a:solidFill>
              </a:rPr>
              <a:t>On the Answer Slide click the Return to Main Board button to return to the main Category Board.  </a:t>
            </a:r>
            <a:endParaRPr lang="en-US" sz="1400" dirty="0">
              <a:solidFill>
                <a:schemeClr val="bg1"/>
              </a:solidFill>
            </a:endParaRPr>
          </a:p>
        </p:txBody>
      </p:sp>
      <p:cxnSp>
        <p:nvCxnSpPr>
          <p:cNvPr id="31" name="Straight Arrow Connector 30"/>
          <p:cNvCxnSpPr/>
          <p:nvPr/>
        </p:nvCxnSpPr>
        <p:spPr>
          <a:xfrm flipH="1">
            <a:off x="4953000" y="6190314"/>
            <a:ext cx="1519579" cy="65138"/>
          </a:xfrm>
          <a:prstGeom prst="straightConnector1">
            <a:avLst/>
          </a:prstGeom>
          <a:ln>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86103" y="3242293"/>
            <a:ext cx="2819400" cy="738664"/>
          </a:xfrm>
          <a:prstGeom prst="rect">
            <a:avLst/>
          </a:prstGeom>
          <a:noFill/>
        </p:spPr>
        <p:txBody>
          <a:bodyPr wrap="square" rtlCol="0">
            <a:spAutoFit/>
          </a:bodyPr>
          <a:lstStyle/>
          <a:p>
            <a:r>
              <a:rPr lang="en-US" sz="1400" dirty="0" smtClean="0">
                <a:solidFill>
                  <a:schemeClr val="bg1"/>
                </a:solidFill>
              </a:rPr>
              <a:t>Here is the Question Slide that contains an area to type your question.</a:t>
            </a:r>
            <a:endParaRPr lang="en-US" sz="1400" dirty="0">
              <a:solidFill>
                <a:schemeClr val="bg1"/>
              </a:solidFill>
            </a:endParaRPr>
          </a:p>
        </p:txBody>
      </p:sp>
      <p:cxnSp>
        <p:nvCxnSpPr>
          <p:cNvPr id="34" name="Straight Arrow Connector 33"/>
          <p:cNvCxnSpPr/>
          <p:nvPr/>
        </p:nvCxnSpPr>
        <p:spPr>
          <a:xfrm>
            <a:off x="2743201" y="3505200"/>
            <a:ext cx="990599" cy="362845"/>
          </a:xfrm>
          <a:prstGeom prst="straightConnector1">
            <a:avLst/>
          </a:prstGeom>
          <a:ln>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76048" y="4586652"/>
            <a:ext cx="2819400" cy="523220"/>
          </a:xfrm>
          <a:prstGeom prst="rect">
            <a:avLst/>
          </a:prstGeom>
          <a:noFill/>
        </p:spPr>
        <p:txBody>
          <a:bodyPr wrap="square" rtlCol="0">
            <a:spAutoFit/>
          </a:bodyPr>
          <a:lstStyle/>
          <a:p>
            <a:r>
              <a:rPr lang="en-US" sz="1400" dirty="0" smtClean="0">
                <a:solidFill>
                  <a:schemeClr val="bg1"/>
                </a:solidFill>
              </a:rPr>
              <a:t>Here is the Answer Slide that is directly below the Question Slide.</a:t>
            </a:r>
            <a:endParaRPr lang="en-US" sz="1400" dirty="0">
              <a:solidFill>
                <a:schemeClr val="bg1"/>
              </a:solidFill>
            </a:endParaRPr>
          </a:p>
        </p:txBody>
      </p:sp>
      <p:cxnSp>
        <p:nvCxnSpPr>
          <p:cNvPr id="38" name="Straight Arrow Connector 37"/>
          <p:cNvCxnSpPr/>
          <p:nvPr/>
        </p:nvCxnSpPr>
        <p:spPr>
          <a:xfrm>
            <a:off x="2627766" y="4814222"/>
            <a:ext cx="495299" cy="860370"/>
          </a:xfrm>
          <a:prstGeom prst="straightConnector1">
            <a:avLst/>
          </a:prstGeom>
          <a:ln>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0" y="5244407"/>
            <a:ext cx="2095500" cy="1600438"/>
          </a:xfrm>
          <a:prstGeom prst="rect">
            <a:avLst/>
          </a:prstGeom>
          <a:noFill/>
        </p:spPr>
        <p:txBody>
          <a:bodyPr wrap="square" rtlCol="0">
            <a:spAutoFit/>
          </a:bodyPr>
          <a:lstStyle/>
          <a:p>
            <a:r>
              <a:rPr lang="en-US" sz="1400" dirty="0" smtClean="0">
                <a:solidFill>
                  <a:schemeClr val="accent6">
                    <a:lumMod val="60000"/>
                    <a:lumOff val="40000"/>
                  </a:schemeClr>
                </a:solidFill>
              </a:rPr>
              <a:t>*note* You can access Slide Show Mode by hitting the F5 key on your keyboard or going to the Slide Show tab in your top menu and selecting From Current Slide. </a:t>
            </a:r>
            <a:endParaRPr lang="en-US" sz="1400" dirty="0">
              <a:solidFill>
                <a:schemeClr val="accent6">
                  <a:lumMod val="60000"/>
                  <a:lumOff val="40000"/>
                </a:schemeClr>
              </a:solidFill>
            </a:endParaRPr>
          </a:p>
        </p:txBody>
      </p:sp>
      <p:cxnSp>
        <p:nvCxnSpPr>
          <p:cNvPr id="41" name="Straight Arrow Connector 40"/>
          <p:cNvCxnSpPr/>
          <p:nvPr/>
        </p:nvCxnSpPr>
        <p:spPr>
          <a:xfrm>
            <a:off x="2743200" y="3476177"/>
            <a:ext cx="2144110" cy="570306"/>
          </a:xfrm>
          <a:prstGeom prst="straightConnector1">
            <a:avLst/>
          </a:prstGeom>
          <a:ln>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39852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381000"/>
            <a:ext cx="4724400" cy="3623689"/>
          </a:xfrm>
          <a:prstGeom prst="rect">
            <a:avLst/>
          </a:prstGeom>
        </p:spPr>
      </p:pic>
      <p:sp>
        <p:nvSpPr>
          <p:cNvPr id="6" name="TextBox 5"/>
          <p:cNvSpPr txBox="1"/>
          <p:nvPr/>
        </p:nvSpPr>
        <p:spPr>
          <a:xfrm>
            <a:off x="152400" y="150167"/>
            <a:ext cx="3810000" cy="461665"/>
          </a:xfrm>
          <a:prstGeom prst="rect">
            <a:avLst/>
          </a:prstGeom>
          <a:noFill/>
        </p:spPr>
        <p:txBody>
          <a:bodyPr wrap="square" rtlCol="0">
            <a:spAutoFit/>
          </a:bodyPr>
          <a:lstStyle/>
          <a:p>
            <a:r>
              <a:rPr lang="en-US" sz="2400" u="sng" dirty="0" smtClean="0">
                <a:solidFill>
                  <a:schemeClr val="bg1"/>
                </a:solidFill>
              </a:rPr>
              <a:t>Making Panels Inactive</a:t>
            </a:r>
          </a:p>
        </p:txBody>
      </p:sp>
      <p:sp>
        <p:nvSpPr>
          <p:cNvPr id="7" name="TextBox 6"/>
          <p:cNvSpPr txBox="1"/>
          <p:nvPr/>
        </p:nvSpPr>
        <p:spPr>
          <a:xfrm>
            <a:off x="76200" y="685800"/>
            <a:ext cx="4038600" cy="738664"/>
          </a:xfrm>
          <a:prstGeom prst="rect">
            <a:avLst/>
          </a:prstGeom>
          <a:noFill/>
        </p:spPr>
        <p:txBody>
          <a:bodyPr wrap="square" rtlCol="0">
            <a:spAutoFit/>
          </a:bodyPr>
          <a:lstStyle/>
          <a:p>
            <a:r>
              <a:rPr lang="en-US" sz="1400" dirty="0" smtClean="0">
                <a:solidFill>
                  <a:schemeClr val="bg1"/>
                </a:solidFill>
              </a:rPr>
              <a:t>You can make panels inactive simply by selecting the TEXT and hitting delete which will leave the panel blank.</a:t>
            </a:r>
            <a:endParaRPr lang="en-US" sz="1400" dirty="0">
              <a:solidFill>
                <a:schemeClr val="bg1"/>
              </a:solidFill>
            </a:endParaRPr>
          </a:p>
        </p:txBody>
      </p:sp>
      <p:cxnSp>
        <p:nvCxnSpPr>
          <p:cNvPr id="8" name="Straight Arrow Connector 7"/>
          <p:cNvCxnSpPr/>
          <p:nvPr/>
        </p:nvCxnSpPr>
        <p:spPr>
          <a:xfrm>
            <a:off x="4009697" y="837042"/>
            <a:ext cx="3915103" cy="1448958"/>
          </a:xfrm>
          <a:prstGeom prst="straightConnector1">
            <a:avLst/>
          </a:prstGeom>
          <a:ln>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85800" y="1295400"/>
            <a:ext cx="7315200" cy="381000"/>
          </a:xfrm>
          <a:prstGeom prst="straightConnector1">
            <a:avLst/>
          </a:prstGeom>
          <a:ln>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3510455"/>
            <a:ext cx="4739640" cy="3048000"/>
          </a:xfrm>
          <a:prstGeom prst="rect">
            <a:avLst/>
          </a:prstGeom>
        </p:spPr>
      </p:pic>
      <p:sp>
        <p:nvSpPr>
          <p:cNvPr id="12" name="TextBox 11"/>
          <p:cNvSpPr txBox="1"/>
          <p:nvPr/>
        </p:nvSpPr>
        <p:spPr>
          <a:xfrm>
            <a:off x="0" y="2438400"/>
            <a:ext cx="3581400" cy="3970318"/>
          </a:xfrm>
          <a:prstGeom prst="rect">
            <a:avLst/>
          </a:prstGeom>
          <a:noFill/>
        </p:spPr>
        <p:txBody>
          <a:bodyPr wrap="square" rtlCol="0">
            <a:spAutoFit/>
          </a:bodyPr>
          <a:lstStyle/>
          <a:p>
            <a:r>
              <a:rPr lang="en-US" sz="1400" dirty="0" smtClean="0">
                <a:solidFill>
                  <a:schemeClr val="bg1"/>
                </a:solidFill>
              </a:rPr>
              <a:t>Once you have deleted the Panels you want you will want to go delete the corresponding Question and Answer Slides.</a:t>
            </a:r>
          </a:p>
          <a:p>
            <a:r>
              <a:rPr lang="en-US" sz="1400" dirty="0" smtClean="0">
                <a:solidFill>
                  <a:schemeClr val="accent5">
                    <a:lumMod val="60000"/>
                    <a:lumOff val="40000"/>
                  </a:schemeClr>
                </a:solidFill>
              </a:rPr>
              <a:t>Example:  </a:t>
            </a:r>
            <a:r>
              <a:rPr lang="en-US" sz="1400" dirty="0" smtClean="0">
                <a:solidFill>
                  <a:schemeClr val="bg1"/>
                </a:solidFill>
              </a:rPr>
              <a:t>If were deleted the text on these panels.</a:t>
            </a:r>
          </a:p>
          <a:p>
            <a:r>
              <a:rPr lang="en-US" sz="1400" dirty="0" smtClean="0">
                <a:solidFill>
                  <a:schemeClr val="bg1"/>
                </a:solidFill>
              </a:rPr>
              <a:t>We would then need to go delete the corresponding Question and Answer Slides for Category4 $500, Category5 $500, Category6 $500.</a:t>
            </a:r>
          </a:p>
          <a:p>
            <a:endParaRPr lang="en-US" sz="1400" dirty="0">
              <a:solidFill>
                <a:schemeClr val="bg1"/>
              </a:solidFill>
            </a:endParaRPr>
          </a:p>
          <a:p>
            <a:r>
              <a:rPr lang="en-US" sz="1400" dirty="0" smtClean="0">
                <a:solidFill>
                  <a:schemeClr val="bg1"/>
                </a:solidFill>
              </a:rPr>
              <a:t>*note*You can multiple slide at once by holding Shift while selecting slides.</a:t>
            </a:r>
          </a:p>
          <a:p>
            <a:endParaRPr lang="en-US" sz="1400" dirty="0">
              <a:solidFill>
                <a:schemeClr val="bg1"/>
              </a:solidFill>
            </a:endParaRPr>
          </a:p>
          <a:p>
            <a:r>
              <a:rPr lang="en-US" sz="1400" dirty="0" smtClean="0">
                <a:solidFill>
                  <a:schemeClr val="bg1"/>
                </a:solidFill>
              </a:rPr>
              <a:t>Say if you wanted to delete all of Category6 Question &amp; Answer slides you click the top slide you want to delete and hold shift and click the bottom slide and all the slides in between will be selected.</a:t>
            </a:r>
            <a:endParaRPr lang="en-US" sz="1400" dirty="0">
              <a:solidFill>
                <a:schemeClr val="bg1"/>
              </a:solidFill>
            </a:endParaRPr>
          </a:p>
        </p:txBody>
      </p:sp>
      <p:cxnSp>
        <p:nvCxnSpPr>
          <p:cNvPr id="13" name="Straight Arrow Connector 12"/>
          <p:cNvCxnSpPr/>
          <p:nvPr/>
        </p:nvCxnSpPr>
        <p:spPr>
          <a:xfrm flipV="1">
            <a:off x="790903" y="2971800"/>
            <a:ext cx="6371897" cy="445652"/>
          </a:xfrm>
          <a:prstGeom prst="straightConnector1">
            <a:avLst/>
          </a:prstGeom>
          <a:ln>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90903" y="3023175"/>
            <a:ext cx="6829097" cy="394278"/>
          </a:xfrm>
          <a:prstGeom prst="straightConnector1">
            <a:avLst/>
          </a:prstGeom>
          <a:ln>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790903" y="3124200"/>
            <a:ext cx="7286297" cy="293252"/>
          </a:xfrm>
          <a:prstGeom prst="straightConnector1">
            <a:avLst/>
          </a:prstGeom>
          <a:ln>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200400" y="4114800"/>
            <a:ext cx="762000" cy="1219200"/>
          </a:xfrm>
          <a:prstGeom prst="straightConnector1">
            <a:avLst/>
          </a:prstGeom>
          <a:ln>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095500" y="6172200"/>
            <a:ext cx="1866900" cy="152400"/>
          </a:xfrm>
          <a:prstGeom prst="straightConnector1">
            <a:avLst/>
          </a:prstGeom>
          <a:ln>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14507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81303" y="152400"/>
            <a:ext cx="4800600" cy="461665"/>
          </a:xfrm>
          <a:prstGeom prst="rect">
            <a:avLst/>
          </a:prstGeom>
          <a:noFill/>
        </p:spPr>
        <p:txBody>
          <a:bodyPr wrap="square" rtlCol="0">
            <a:spAutoFit/>
          </a:bodyPr>
          <a:lstStyle/>
          <a:p>
            <a:r>
              <a:rPr lang="en-US" sz="2400" u="sng" dirty="0" smtClean="0">
                <a:solidFill>
                  <a:schemeClr val="bg1"/>
                </a:solidFill>
              </a:rPr>
              <a:t>Making Panels Inactive Alternative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2461" y="916633"/>
            <a:ext cx="5302049" cy="4153041"/>
          </a:xfrm>
          <a:prstGeom prst="rect">
            <a:avLst/>
          </a:prstGeom>
        </p:spPr>
      </p:pic>
      <p:sp>
        <p:nvSpPr>
          <p:cNvPr id="6" name="TextBox 5"/>
          <p:cNvSpPr txBox="1"/>
          <p:nvPr/>
        </p:nvSpPr>
        <p:spPr>
          <a:xfrm>
            <a:off x="105103" y="688033"/>
            <a:ext cx="3505200" cy="2246769"/>
          </a:xfrm>
          <a:prstGeom prst="rect">
            <a:avLst/>
          </a:prstGeom>
          <a:noFill/>
        </p:spPr>
        <p:txBody>
          <a:bodyPr wrap="square" rtlCol="0">
            <a:spAutoFit/>
          </a:bodyPr>
          <a:lstStyle/>
          <a:p>
            <a:r>
              <a:rPr lang="en-US" sz="1400" dirty="0" smtClean="0">
                <a:solidFill>
                  <a:schemeClr val="bg1"/>
                </a:solidFill>
              </a:rPr>
              <a:t>If you do not want to delete any of your slides Question  and Answer Slides and just want to make those panels on the main board inactive, you can right click on the panel and select Remove Hyperlink.  </a:t>
            </a:r>
          </a:p>
          <a:p>
            <a:r>
              <a:rPr lang="en-US" sz="1400" dirty="0" smtClean="0">
                <a:solidFill>
                  <a:schemeClr val="bg1"/>
                </a:solidFill>
              </a:rPr>
              <a:t>For 2003 users you will need to double right click to find this option.</a:t>
            </a:r>
          </a:p>
          <a:p>
            <a:endParaRPr lang="en-US" sz="1400" dirty="0">
              <a:solidFill>
                <a:schemeClr val="bg1"/>
              </a:solidFill>
            </a:endParaRPr>
          </a:p>
          <a:p>
            <a:r>
              <a:rPr lang="en-US" sz="1400" dirty="0" smtClean="0">
                <a:solidFill>
                  <a:schemeClr val="bg1"/>
                </a:solidFill>
              </a:rPr>
              <a:t>This will remove the link to the Corresponding Question Slide.</a:t>
            </a:r>
            <a:endParaRPr lang="en-US" sz="1400" dirty="0">
              <a:solidFill>
                <a:schemeClr val="bg1"/>
              </a:solidFill>
            </a:endParaRPr>
          </a:p>
        </p:txBody>
      </p:sp>
      <p:cxnSp>
        <p:nvCxnSpPr>
          <p:cNvPr id="7" name="Straight Arrow Connector 6"/>
          <p:cNvCxnSpPr/>
          <p:nvPr/>
        </p:nvCxnSpPr>
        <p:spPr>
          <a:xfrm>
            <a:off x="3124200" y="1600200"/>
            <a:ext cx="5105400" cy="2590800"/>
          </a:xfrm>
          <a:prstGeom prst="straightConnector1">
            <a:avLst/>
          </a:prstGeom>
          <a:ln>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5685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Answers </a:t>
            </a:r>
            <a:r>
              <a:rPr lang="en-US" sz="5400" dirty="0" smtClean="0"/>
              <a:t>vary. </a:t>
            </a:r>
            <a:r>
              <a:rPr lang="en-US" sz="5400" dirty="0" smtClean="0"/>
              <a:t>One Ex </a:t>
            </a:r>
            <a:r>
              <a:rPr lang="en-US" sz="5400" dirty="0" smtClean="0"/>
              <a:t>: </a:t>
            </a:r>
          </a:p>
          <a:p>
            <a:pPr algn="ctr"/>
            <a:r>
              <a:rPr lang="en-US" sz="5400" dirty="0" smtClean="0"/>
              <a:t>I am uncomfortable leaving the house without telling my parents.</a:t>
            </a:r>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41785652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Choose four good ways to say “NO” from the </a:t>
            </a:r>
            <a:r>
              <a:rPr lang="en-US" sz="4000" u="sng" dirty="0" smtClean="0"/>
              <a:t>Ways to Say </a:t>
            </a:r>
            <a:r>
              <a:rPr lang="en-US" sz="4000" u="sng" dirty="0" smtClean="0"/>
              <a:t>NO. </a:t>
            </a:r>
          </a:p>
          <a:p>
            <a:pPr algn="ctr"/>
            <a:endParaRPr lang="en-US" sz="4000" u="sng" dirty="0"/>
          </a:p>
          <a:p>
            <a:pPr algn="ctr"/>
            <a:r>
              <a:rPr lang="en-US" sz="4000" dirty="0" smtClean="0"/>
              <a:t>L</a:t>
            </a:r>
            <a:r>
              <a:rPr lang="en-US" sz="4000" dirty="0" smtClean="0"/>
              <a:t>ist </a:t>
            </a:r>
            <a:r>
              <a:rPr lang="en-US" sz="4000" dirty="0" smtClean="0"/>
              <a:t>and tell why they are helpful</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3"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17524072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Answers </a:t>
            </a:r>
            <a:r>
              <a:rPr lang="en-US" sz="4000" dirty="0" smtClean="0"/>
              <a:t>Vary. </a:t>
            </a:r>
          </a:p>
          <a:p>
            <a:pPr algn="ctr"/>
            <a:r>
              <a:rPr lang="en-US" sz="4000" dirty="0" smtClean="0"/>
              <a:t>Possibilities include: </a:t>
            </a:r>
          </a:p>
          <a:p>
            <a:r>
              <a:rPr lang="en-US" sz="4000" dirty="0" smtClean="0"/>
              <a:t>It’s not worth it</a:t>
            </a:r>
          </a:p>
          <a:p>
            <a:endParaRPr lang="en-US" sz="4000" dirty="0" smtClean="0"/>
          </a:p>
          <a:p>
            <a:r>
              <a:rPr lang="en-US" sz="4000" dirty="0" smtClean="0"/>
              <a:t>The response is firm and tells the other person that there is a risk.</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233262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36C09"/>
      </a:hlink>
      <a:folHlink>
        <a:srgbClr val="E36C0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36C09"/>
    </a:hlink>
    <a:folHlink>
      <a:srgbClr val="E36C09"/>
    </a:folHlink>
  </a:clrScheme>
</a:themeOverride>
</file>

<file path=docProps/app.xml><?xml version="1.0" encoding="utf-8"?>
<Properties xmlns="http://schemas.openxmlformats.org/officeDocument/2006/extended-properties" xmlns:vt="http://schemas.openxmlformats.org/officeDocument/2006/docPropsVTypes">
  <Template/>
  <TotalTime>2098</TotalTime>
  <Words>1875</Words>
  <Application>Microsoft Office PowerPoint</Application>
  <PresentationFormat>On-screen Show (4:3)</PresentationFormat>
  <Paragraphs>353</Paragraphs>
  <Slides>64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64</vt:i4>
      </vt:variant>
    </vt:vector>
  </HeadingPairs>
  <TitlesOfParts>
    <vt:vector size="6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Presentermedia</dc:creator>
  <cp:lastModifiedBy>Jenny</cp:lastModifiedBy>
  <cp:revision>114</cp:revision>
  <cp:lastPrinted>2015-02-08T15:55:17Z</cp:lastPrinted>
  <dcterms:created xsi:type="dcterms:W3CDTF">2011-12-08T22:12:45Z</dcterms:created>
  <dcterms:modified xsi:type="dcterms:W3CDTF">2016-03-13T01:24:29Z</dcterms:modified>
</cp:coreProperties>
</file>